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embedTrueTypeFonts="1">
  <p:sldMasterIdLst>
    <p:sldMasterId id="2147483648" r:id="rId1"/>
  </p:sldMasterIdLst>
  <p:notesMasterIdLst>
    <p:notesMasterId r:id="rId7"/>
  </p:notesMasterIdLst>
  <p:handoutMasterIdLst>
    <p:handoutMasterId r:id="rId14"/>
  </p:handoutMasterIdLst>
  <p:sldIdLst>
    <p:sldId id="256" r:id="rId3"/>
    <p:sldId id="257" r:id="rId4"/>
    <p:sldId id="293" r:id="rId5"/>
    <p:sldId id="298" r:id="rId6"/>
    <p:sldId id="297" r:id="rId8"/>
    <p:sldId id="295" r:id="rId9"/>
    <p:sldId id="296" r:id="rId10"/>
    <p:sldId id="294" r:id="rId11"/>
    <p:sldId id="320" r:id="rId12"/>
    <p:sldId id="318" r:id="rId13"/>
  </p:sldIdLst>
  <p:sldSz cx="12192000" cy="6858000"/>
  <p:notesSz cx="6858000" cy="9144000"/>
  <p:embeddedFontLst>
    <p:embeddedFont>
      <p:font typeface="Aldhabi" panose="01000000000000000000" charset="0"/>
      <p:regular r:id="rId18"/>
    </p:embeddedFont>
    <p:embeddedFont>
      <p:font typeface="Calibri" panose="020F0502020204030204" charset="0"/>
      <p:regular r:id="rId19"/>
      <p:bold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A5CA"/>
    <a:srgbClr val="036B90"/>
    <a:srgbClr val="048BBB"/>
    <a:srgbClr val="2A7F9B"/>
    <a:srgbClr val="038BBB"/>
    <a:srgbClr val="35A3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912" autoAdjust="0"/>
    <p:restoredTop sz="94660"/>
  </p:normalViewPr>
  <p:slideViewPr>
    <p:cSldViewPr snapToGrid="0">
      <p:cViewPr varScale="1">
        <p:scale>
          <a:sx n="93" d="100"/>
          <a:sy n="93" d="100"/>
        </p:scale>
        <p:origin x="96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4B792CC-AE9D-4750-9184-E734C4EC142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E2A8091-1ED4-4218-A2A2-3A9E750D2E3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3718DEAB-F786-42A1-B6F8-C45F66EF44F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0D9E2D6B-3365-4E33-97F1-71170CB9FF0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مقدم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2" y="0"/>
            <a:ext cx="7372351" cy="4068535"/>
          </a:xfrm>
          <a:prstGeom prst="rect">
            <a:avLst/>
          </a:prstGeom>
          <a:solidFill>
            <a:srgbClr val="36A5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/>
          </a:p>
        </p:txBody>
      </p:sp>
      <p:sp>
        <p:nvSpPr>
          <p:cNvPr id="32" name="Freeform: Shape 31"/>
          <p:cNvSpPr/>
          <p:nvPr userDrawn="1"/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7913096 w 12192000"/>
              <a:gd name="connsiteY0" fmla="*/ 0 h 6858000"/>
              <a:gd name="connsiteX1" fmla="*/ 0 w 12192000"/>
              <a:gd name="connsiteY1" fmla="*/ 0 h 6858000"/>
              <a:gd name="connsiteX2" fmla="*/ 0 w 12192000"/>
              <a:gd name="connsiteY2" fmla="*/ 6858000 h 6858000"/>
              <a:gd name="connsiteX3" fmla="*/ 9272748 w 12192000"/>
              <a:gd name="connsiteY3" fmla="*/ 6858000 h 6858000"/>
              <a:gd name="connsiteX4" fmla="*/ 12192000 w 12192000"/>
              <a:gd name="connsiteY4" fmla="*/ 4076700 h 6858000"/>
              <a:gd name="connsiteX5" fmla="*/ 7913096 w 12192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7913096" y="0"/>
                </a:moveTo>
                <a:lnTo>
                  <a:pt x="0" y="0"/>
                </a:lnTo>
                <a:lnTo>
                  <a:pt x="0" y="6858000"/>
                </a:lnTo>
                <a:lnTo>
                  <a:pt x="9272748" y="6858000"/>
                </a:lnTo>
                <a:lnTo>
                  <a:pt x="12192000" y="4076700"/>
                </a:lnTo>
                <a:lnTo>
                  <a:pt x="7913096" y="0"/>
                </a:lnTo>
                <a:close/>
              </a:path>
            </a:pathLst>
          </a:custGeom>
          <a:solidFill>
            <a:srgbClr val="048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/>
          </a:p>
        </p:txBody>
      </p:sp>
      <p:sp>
        <p:nvSpPr>
          <p:cNvPr id="28" name="Freeform: Shape 27"/>
          <p:cNvSpPr/>
          <p:nvPr userDrawn="1"/>
        </p:nvSpPr>
        <p:spPr>
          <a:xfrm>
            <a:off x="3486150" y="0"/>
            <a:ext cx="8705850" cy="6858000"/>
          </a:xfrm>
          <a:custGeom>
            <a:avLst/>
            <a:gdLst>
              <a:gd name="connsiteX0" fmla="*/ 4278904 w 8705850"/>
              <a:gd name="connsiteY0" fmla="*/ 0 h 6858000"/>
              <a:gd name="connsiteX1" fmla="*/ 8705850 w 8705850"/>
              <a:gd name="connsiteY1" fmla="*/ 0 h 6858000"/>
              <a:gd name="connsiteX2" fmla="*/ 8705850 w 8705850"/>
              <a:gd name="connsiteY2" fmla="*/ 6858000 h 6858000"/>
              <a:gd name="connsiteX3" fmla="*/ 2919253 w 8705850"/>
              <a:gd name="connsiteY3" fmla="*/ 6858000 h 6858000"/>
              <a:gd name="connsiteX4" fmla="*/ 0 w 8705850"/>
              <a:gd name="connsiteY4" fmla="*/ 4076700 h 6858000"/>
              <a:gd name="connsiteX5" fmla="*/ 4278904 w 870585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05850" h="6858000">
                <a:moveTo>
                  <a:pt x="4278904" y="0"/>
                </a:moveTo>
                <a:lnTo>
                  <a:pt x="8705850" y="0"/>
                </a:lnTo>
                <a:lnTo>
                  <a:pt x="8705850" y="6858000"/>
                </a:lnTo>
                <a:lnTo>
                  <a:pt x="2919253" y="6858000"/>
                </a:lnTo>
                <a:lnTo>
                  <a:pt x="0" y="4076700"/>
                </a:lnTo>
                <a:lnTo>
                  <a:pt x="4278904" y="0"/>
                </a:lnTo>
                <a:close/>
              </a:path>
            </a:pathLst>
          </a:custGeom>
          <a:solidFill>
            <a:srgbClr val="36A5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/>
          </a:p>
        </p:txBody>
      </p:sp>
      <p:sp>
        <p:nvSpPr>
          <p:cNvPr id="14" name="Right Triangle 13"/>
          <p:cNvSpPr/>
          <p:nvPr userDrawn="1"/>
        </p:nvSpPr>
        <p:spPr>
          <a:xfrm rot="10800000">
            <a:off x="6484840" y="0"/>
            <a:ext cx="5711641" cy="3550024"/>
          </a:xfrm>
          <a:prstGeom prst="rtTriangle">
            <a:avLst/>
          </a:prstGeom>
          <a:solidFill>
            <a:schemeClr val="tx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97F-AAAE-4345-9FC8-C918BCA8851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94BF-5910-43E2-958C-ECBD37F299C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97F-AAAE-4345-9FC8-C918BCA8851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94BF-5910-43E2-958C-ECBD37F299C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4539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/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Change Fill Color &amp;</a:t>
            </a:r>
            <a:endParaRPr lang="en-US" altLang="ko-KR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FREE </a:t>
            </a:r>
            <a:endParaRPr lang="en-US" altLang="ko-KR" sz="2800" b="1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PPT TEMPLATES</a:t>
            </a:r>
            <a:endParaRPr lang="en-US" altLang="ko-KR" sz="2800" b="1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97F-AAAE-4345-9FC8-C918BCA8851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94BF-5910-43E2-958C-ECBD37F299C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2" y="0"/>
            <a:ext cx="7372351" cy="4068535"/>
          </a:xfrm>
          <a:prstGeom prst="rect">
            <a:avLst/>
          </a:prstGeom>
          <a:solidFill>
            <a:srgbClr val="36A5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/>
          </a:p>
        </p:txBody>
      </p:sp>
      <p:sp>
        <p:nvSpPr>
          <p:cNvPr id="9" name="Freeform: Shape 8"/>
          <p:cNvSpPr/>
          <p:nvPr userDrawn="1"/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7913096 w 12192000"/>
              <a:gd name="connsiteY0" fmla="*/ 0 h 6858000"/>
              <a:gd name="connsiteX1" fmla="*/ 0 w 12192000"/>
              <a:gd name="connsiteY1" fmla="*/ 0 h 6858000"/>
              <a:gd name="connsiteX2" fmla="*/ 0 w 12192000"/>
              <a:gd name="connsiteY2" fmla="*/ 6858000 h 6858000"/>
              <a:gd name="connsiteX3" fmla="*/ 9272748 w 12192000"/>
              <a:gd name="connsiteY3" fmla="*/ 6858000 h 6858000"/>
              <a:gd name="connsiteX4" fmla="*/ 12192000 w 12192000"/>
              <a:gd name="connsiteY4" fmla="*/ 4076700 h 6858000"/>
              <a:gd name="connsiteX5" fmla="*/ 7913096 w 12192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7913096" y="0"/>
                </a:moveTo>
                <a:lnTo>
                  <a:pt x="0" y="0"/>
                </a:lnTo>
                <a:lnTo>
                  <a:pt x="0" y="6858000"/>
                </a:lnTo>
                <a:lnTo>
                  <a:pt x="9272748" y="6858000"/>
                </a:lnTo>
                <a:lnTo>
                  <a:pt x="12192000" y="4076700"/>
                </a:lnTo>
                <a:lnTo>
                  <a:pt x="7913096" y="0"/>
                </a:lnTo>
                <a:close/>
              </a:path>
            </a:pathLst>
          </a:custGeom>
          <a:solidFill>
            <a:srgbClr val="048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/>
          </a:p>
        </p:txBody>
      </p:sp>
      <p:sp>
        <p:nvSpPr>
          <p:cNvPr id="10" name="Freeform: Shape 9"/>
          <p:cNvSpPr/>
          <p:nvPr userDrawn="1"/>
        </p:nvSpPr>
        <p:spPr>
          <a:xfrm>
            <a:off x="3486150" y="0"/>
            <a:ext cx="8705850" cy="6858000"/>
          </a:xfrm>
          <a:custGeom>
            <a:avLst/>
            <a:gdLst>
              <a:gd name="connsiteX0" fmla="*/ 4278904 w 8705850"/>
              <a:gd name="connsiteY0" fmla="*/ 0 h 6858000"/>
              <a:gd name="connsiteX1" fmla="*/ 8705850 w 8705850"/>
              <a:gd name="connsiteY1" fmla="*/ 0 h 6858000"/>
              <a:gd name="connsiteX2" fmla="*/ 8705850 w 8705850"/>
              <a:gd name="connsiteY2" fmla="*/ 6858000 h 6858000"/>
              <a:gd name="connsiteX3" fmla="*/ 2919253 w 8705850"/>
              <a:gd name="connsiteY3" fmla="*/ 6858000 h 6858000"/>
              <a:gd name="connsiteX4" fmla="*/ 0 w 8705850"/>
              <a:gd name="connsiteY4" fmla="*/ 4076700 h 6858000"/>
              <a:gd name="connsiteX5" fmla="*/ 4278904 w 870585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05850" h="6858000">
                <a:moveTo>
                  <a:pt x="4278904" y="0"/>
                </a:moveTo>
                <a:lnTo>
                  <a:pt x="8705850" y="0"/>
                </a:lnTo>
                <a:lnTo>
                  <a:pt x="8705850" y="6858000"/>
                </a:lnTo>
                <a:lnTo>
                  <a:pt x="2919253" y="6858000"/>
                </a:lnTo>
                <a:lnTo>
                  <a:pt x="0" y="4076700"/>
                </a:lnTo>
                <a:lnTo>
                  <a:pt x="4278904" y="0"/>
                </a:lnTo>
                <a:close/>
              </a:path>
            </a:pathLst>
          </a:custGeom>
          <a:solidFill>
            <a:srgbClr val="36A5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 userDrawn="1"/>
        </p:nvSpPr>
        <p:spPr>
          <a:xfrm rot="10800000">
            <a:off x="6484840" y="0"/>
            <a:ext cx="5711641" cy="3550024"/>
          </a:xfrm>
          <a:prstGeom prst="rtTriangle">
            <a:avLst/>
          </a:prstGeom>
          <a:solidFill>
            <a:schemeClr val="tx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-1" y="1990165"/>
            <a:ext cx="12192000" cy="4867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8621034" y="2521131"/>
            <a:ext cx="1080000" cy="1080000"/>
          </a:xfrm>
          <a:custGeom>
            <a:avLst/>
            <a:gdLst>
              <a:gd name="connsiteX0" fmla="*/ 692491 w 1384981"/>
              <a:gd name="connsiteY0" fmla="*/ 0 h 1384982"/>
              <a:gd name="connsiteX1" fmla="*/ 1370913 w 1384981"/>
              <a:gd name="connsiteY1" fmla="*/ 552930 h 1384982"/>
              <a:gd name="connsiteX2" fmla="*/ 1384981 w 1384981"/>
              <a:gd name="connsiteY2" fmla="*/ 692481 h 1384982"/>
              <a:gd name="connsiteX3" fmla="*/ 1384981 w 1384981"/>
              <a:gd name="connsiteY3" fmla="*/ 692501 h 1384982"/>
              <a:gd name="connsiteX4" fmla="*/ 1370913 w 1384981"/>
              <a:gd name="connsiteY4" fmla="*/ 832052 h 1384982"/>
              <a:gd name="connsiteX5" fmla="*/ 692491 w 1384981"/>
              <a:gd name="connsiteY5" fmla="*/ 1384982 h 1384982"/>
              <a:gd name="connsiteX6" fmla="*/ 0 w 1384981"/>
              <a:gd name="connsiteY6" fmla="*/ 692491 h 1384982"/>
              <a:gd name="connsiteX7" fmla="*/ 692491 w 1384981"/>
              <a:gd name="connsiteY7" fmla="*/ 0 h 1384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84981" h="1384982">
                <a:moveTo>
                  <a:pt x="692491" y="0"/>
                </a:moveTo>
                <a:cubicBezTo>
                  <a:pt x="1027137" y="0"/>
                  <a:pt x="1306341" y="237374"/>
                  <a:pt x="1370913" y="552930"/>
                </a:cubicBezTo>
                <a:lnTo>
                  <a:pt x="1384981" y="692481"/>
                </a:lnTo>
                <a:lnTo>
                  <a:pt x="1384981" y="692501"/>
                </a:lnTo>
                <a:lnTo>
                  <a:pt x="1370913" y="832052"/>
                </a:lnTo>
                <a:cubicBezTo>
                  <a:pt x="1306341" y="1147609"/>
                  <a:pt x="1027137" y="1384982"/>
                  <a:pt x="692491" y="1384982"/>
                </a:cubicBezTo>
                <a:cubicBezTo>
                  <a:pt x="310039" y="1384982"/>
                  <a:pt x="0" y="1074943"/>
                  <a:pt x="0" y="692491"/>
                </a:cubicBezTo>
                <a:cubicBezTo>
                  <a:pt x="0" y="310039"/>
                  <a:pt x="310039" y="0"/>
                  <a:pt x="69249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algn="l" rtl="0"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5403510" y="2521131"/>
            <a:ext cx="1080000" cy="1080000"/>
          </a:xfrm>
          <a:custGeom>
            <a:avLst/>
            <a:gdLst>
              <a:gd name="connsiteX0" fmla="*/ 692490 w 1384981"/>
              <a:gd name="connsiteY0" fmla="*/ 0 h 1384982"/>
              <a:gd name="connsiteX1" fmla="*/ 1384981 w 1384981"/>
              <a:gd name="connsiteY1" fmla="*/ 692491 h 1384982"/>
              <a:gd name="connsiteX2" fmla="*/ 692490 w 1384981"/>
              <a:gd name="connsiteY2" fmla="*/ 1384982 h 1384982"/>
              <a:gd name="connsiteX3" fmla="*/ 14068 w 1384981"/>
              <a:gd name="connsiteY3" fmla="*/ 832052 h 1384982"/>
              <a:gd name="connsiteX4" fmla="*/ 0 w 1384981"/>
              <a:gd name="connsiteY4" fmla="*/ 692501 h 1384982"/>
              <a:gd name="connsiteX5" fmla="*/ 0 w 1384981"/>
              <a:gd name="connsiteY5" fmla="*/ 692481 h 1384982"/>
              <a:gd name="connsiteX6" fmla="*/ 14068 w 1384981"/>
              <a:gd name="connsiteY6" fmla="*/ 552930 h 1384982"/>
              <a:gd name="connsiteX7" fmla="*/ 692490 w 1384981"/>
              <a:gd name="connsiteY7" fmla="*/ 0 h 1384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84981" h="1384982">
                <a:moveTo>
                  <a:pt x="692490" y="0"/>
                </a:moveTo>
                <a:cubicBezTo>
                  <a:pt x="1074942" y="0"/>
                  <a:pt x="1384981" y="310039"/>
                  <a:pt x="1384981" y="692491"/>
                </a:cubicBezTo>
                <a:cubicBezTo>
                  <a:pt x="1384981" y="1074943"/>
                  <a:pt x="1074942" y="1384982"/>
                  <a:pt x="692490" y="1384982"/>
                </a:cubicBezTo>
                <a:cubicBezTo>
                  <a:pt x="357845" y="1384982"/>
                  <a:pt x="78640" y="1147609"/>
                  <a:pt x="14068" y="832052"/>
                </a:cubicBezTo>
                <a:lnTo>
                  <a:pt x="0" y="692501"/>
                </a:lnTo>
                <a:lnTo>
                  <a:pt x="0" y="692481"/>
                </a:lnTo>
                <a:lnTo>
                  <a:pt x="14068" y="552930"/>
                </a:lnTo>
                <a:cubicBezTo>
                  <a:pt x="78640" y="237374"/>
                  <a:pt x="357845" y="0"/>
                  <a:pt x="69249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algn="l" rtl="0">
              <a:defRPr/>
            </a:lvl1pPr>
          </a:lstStyle>
          <a:p>
            <a:endParaRPr lang="en-US" dirty="0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1913561" y="2521131"/>
            <a:ext cx="1080000" cy="1080000"/>
          </a:xfrm>
          <a:custGeom>
            <a:avLst/>
            <a:gdLst>
              <a:gd name="connsiteX0" fmla="*/ 692490 w 1384981"/>
              <a:gd name="connsiteY0" fmla="*/ 0 h 1384982"/>
              <a:gd name="connsiteX1" fmla="*/ 1384981 w 1384981"/>
              <a:gd name="connsiteY1" fmla="*/ 692491 h 1384982"/>
              <a:gd name="connsiteX2" fmla="*/ 692490 w 1384981"/>
              <a:gd name="connsiteY2" fmla="*/ 1384982 h 1384982"/>
              <a:gd name="connsiteX3" fmla="*/ 14068 w 1384981"/>
              <a:gd name="connsiteY3" fmla="*/ 832052 h 1384982"/>
              <a:gd name="connsiteX4" fmla="*/ 0 w 1384981"/>
              <a:gd name="connsiteY4" fmla="*/ 692501 h 1384982"/>
              <a:gd name="connsiteX5" fmla="*/ 0 w 1384981"/>
              <a:gd name="connsiteY5" fmla="*/ 692481 h 1384982"/>
              <a:gd name="connsiteX6" fmla="*/ 14068 w 1384981"/>
              <a:gd name="connsiteY6" fmla="*/ 552930 h 1384982"/>
              <a:gd name="connsiteX7" fmla="*/ 692490 w 1384981"/>
              <a:gd name="connsiteY7" fmla="*/ 0 h 1384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84981" h="1384982">
                <a:moveTo>
                  <a:pt x="692490" y="0"/>
                </a:moveTo>
                <a:cubicBezTo>
                  <a:pt x="1074942" y="0"/>
                  <a:pt x="1384981" y="310039"/>
                  <a:pt x="1384981" y="692491"/>
                </a:cubicBezTo>
                <a:cubicBezTo>
                  <a:pt x="1384981" y="1074943"/>
                  <a:pt x="1074942" y="1384982"/>
                  <a:pt x="692490" y="1384982"/>
                </a:cubicBezTo>
                <a:cubicBezTo>
                  <a:pt x="357845" y="1384982"/>
                  <a:pt x="78640" y="1147609"/>
                  <a:pt x="14068" y="832052"/>
                </a:cubicBezTo>
                <a:lnTo>
                  <a:pt x="0" y="692501"/>
                </a:lnTo>
                <a:lnTo>
                  <a:pt x="0" y="692481"/>
                </a:lnTo>
                <a:lnTo>
                  <a:pt x="14068" y="552930"/>
                </a:lnTo>
                <a:cubicBezTo>
                  <a:pt x="78640" y="237374"/>
                  <a:pt x="357845" y="0"/>
                  <a:pt x="69249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algn="l" rtl="0"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97F-AAAE-4345-9FC8-C918BCA8851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94BF-5910-43E2-958C-ECBD37F299C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97F-AAAE-4345-9FC8-C918BCA8851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94BF-5910-43E2-958C-ECBD37F299C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97F-AAAE-4345-9FC8-C918BCA8851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94BF-5910-43E2-958C-ECBD37F299C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97F-AAAE-4345-9FC8-C918BCA88512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94BF-5910-43E2-958C-ECBD37F299C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97F-AAAE-4345-9FC8-C918BCA8851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94BF-5910-43E2-958C-ECBD37F299C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97F-AAAE-4345-9FC8-C918BCA8851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94BF-5910-43E2-958C-ECBD37F299C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hyperlink" Target="https://www.arabppt.com/" TargetMode="Externa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3797F-AAAE-4345-9FC8-C918BCA8851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194BF-5910-43E2-958C-ECBD37F299CD}" type="slidenum">
              <a:rPr lang="en-US" smtClean="0"/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830626" y="6415801"/>
            <a:ext cx="15231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ar-AE" sz="800" dirty="0" smtClean="0">
                <a:latin typeface="A Jannat LT" panose="01000000000000000000" pitchFamily="2" charset="-78"/>
                <a:cs typeface="A Jannat LT" panose="01000000000000000000" pitchFamily="2" charset="-78"/>
              </a:rPr>
              <a:t>القالب مُقدم</a:t>
            </a:r>
            <a:r>
              <a:rPr lang="ar-AE" sz="800" baseline="0" dirty="0" smtClean="0">
                <a:latin typeface="A Jannat LT" panose="01000000000000000000" pitchFamily="2" charset="-78"/>
                <a:cs typeface="A Jannat LT" panose="01000000000000000000" pitchFamily="2" charset="-78"/>
              </a:rPr>
              <a:t> من </a:t>
            </a:r>
            <a:r>
              <a:rPr lang="en-US" sz="800" dirty="0" smtClean="0">
                <a:latin typeface="A Jannat LT" panose="01000000000000000000" pitchFamily="2" charset="-78"/>
                <a:cs typeface="A Jannat LT" panose="01000000000000000000" pitchFamily="2" charset="-78"/>
                <a:hlinkClick r:id="rId15"/>
              </a:rPr>
              <a:t>ArabPPT.com</a:t>
            </a:r>
            <a:endParaRPr lang="en-US" sz="800" dirty="0">
              <a:latin typeface="A Jannat LT" panose="01000000000000000000" pitchFamily="2" charset="-78"/>
              <a:cs typeface="A Jannat LT" panose="01000000000000000000" pitchFamily="2" charset="-7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58815" y="3082290"/>
            <a:ext cx="6237605" cy="10147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r" rtl="1">
              <a:defRPr sz="5400" b="1">
                <a:solidFill>
                  <a:schemeClr val="bg1"/>
                </a:solidFill>
                <a:latin typeface="A Jannat LT" panose="01000000000000000000" pitchFamily="2" charset="-78"/>
                <a:cs typeface="A Jannat LT" panose="01000000000000000000" pitchFamily="2" charset="-78"/>
              </a:defRPr>
            </a:lvl1pPr>
          </a:lstStyle>
          <a:p>
            <a:r>
              <a:rPr lang="en-US" sz="6000" dirty="0">
                <a:solidFill>
                  <a:schemeClr val="tx1"/>
                </a:solidFill>
              </a:rPr>
              <a:t>System Analysis and Design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4" name="Parallelogram 30"/>
          <p:cNvSpPr/>
          <p:nvPr/>
        </p:nvSpPr>
        <p:spPr>
          <a:xfrm flipH="1">
            <a:off x="11508105" y="6220460"/>
            <a:ext cx="504825" cy="41846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ko-KR" altLang="en-US" sz="27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54000" y="310515"/>
            <a:ext cx="82791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/>
              <a:t>Names of </a:t>
            </a:r>
            <a:r>
              <a:rPr lang="en-US" altLang="en-US" sz="4000">
                <a:sym typeface="+mn-ea"/>
              </a:rPr>
              <a:t>the</a:t>
            </a:r>
            <a:r>
              <a:rPr lang="en-US" altLang="en-US" sz="4000"/>
              <a:t> project </a:t>
            </a:r>
            <a:r>
              <a:rPr lang="en-US" altLang="en-US" sz="4000">
                <a:sym typeface="+mn-ea"/>
              </a:rPr>
              <a:t>students:</a:t>
            </a:r>
            <a:endParaRPr lang="en-US" altLang="en-US" sz="4000"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54000" y="128778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afnan alafif</a:t>
            </a:r>
            <a:endParaRPr lang="en-US" sz="3200"/>
          </a:p>
        </p:txBody>
      </p:sp>
      <p:sp>
        <p:nvSpPr>
          <p:cNvPr id="4" name="Text Box 3"/>
          <p:cNvSpPr txBox="1"/>
          <p:nvPr/>
        </p:nvSpPr>
        <p:spPr>
          <a:xfrm>
            <a:off x="254000" y="4392295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alaa alawadi</a:t>
            </a:r>
            <a:endParaRPr lang="en-US" sz="3200"/>
          </a:p>
        </p:txBody>
      </p:sp>
      <p:sp>
        <p:nvSpPr>
          <p:cNvPr id="5" name="Text Box 4"/>
          <p:cNvSpPr txBox="1"/>
          <p:nvPr/>
        </p:nvSpPr>
        <p:spPr>
          <a:xfrm>
            <a:off x="4531360" y="2707640"/>
            <a:ext cx="28600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hafsa salah</a:t>
            </a:r>
            <a:r>
              <a:rPr lang="en-US"/>
              <a:t> 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7517765" y="128778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rawan suwaidan</a:t>
            </a:r>
            <a:endParaRPr lang="en-US" sz="3200"/>
          </a:p>
        </p:txBody>
      </p:sp>
      <p:sp>
        <p:nvSpPr>
          <p:cNvPr id="7" name="Text Box 6"/>
          <p:cNvSpPr txBox="1"/>
          <p:nvPr/>
        </p:nvSpPr>
        <p:spPr>
          <a:xfrm>
            <a:off x="7517765" y="4498975"/>
            <a:ext cx="46742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fatma ben ali alhajj</a:t>
            </a:r>
            <a:endParaRPr lang="en-US" sz="3200"/>
          </a:p>
        </p:txBody>
      </p:sp>
      <p:sp>
        <p:nvSpPr>
          <p:cNvPr id="9" name="Text Box 8"/>
          <p:cNvSpPr txBox="1"/>
          <p:nvPr/>
        </p:nvSpPr>
        <p:spPr>
          <a:xfrm>
            <a:off x="0" y="6355715"/>
            <a:ext cx="2151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36A5CA"/>
                </a:solidFill>
              </a:rPr>
              <a:t>AirLine</a:t>
            </a:r>
            <a:endParaRPr lang="en-US">
              <a:solidFill>
                <a:srgbClr val="36A5CA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9041583" y="3108200"/>
            <a:ext cx="1860301" cy="1658178"/>
            <a:chOff x="7842147" y="3069673"/>
            <a:chExt cx="2627937" cy="1658178"/>
          </a:xfrm>
        </p:grpSpPr>
        <p:cxnSp>
          <p:nvCxnSpPr>
            <p:cNvPr id="13" name="Straight Connector 12"/>
            <p:cNvCxnSpPr/>
            <p:nvPr/>
          </p:nvCxnSpPr>
          <p:spPr>
            <a:xfrm flipH="1">
              <a:off x="9156700" y="3069673"/>
              <a:ext cx="1313384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8097392" y="3069673"/>
              <a:ext cx="1059308" cy="165817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7842147" y="4723329"/>
              <a:ext cx="2735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6450783" y="3108200"/>
            <a:ext cx="1860301" cy="1658178"/>
            <a:chOff x="7842147" y="3069673"/>
            <a:chExt cx="2627937" cy="1658178"/>
          </a:xfrm>
        </p:grpSpPr>
        <p:cxnSp>
          <p:nvCxnSpPr>
            <p:cNvPr id="27" name="Straight Connector 26"/>
            <p:cNvCxnSpPr/>
            <p:nvPr/>
          </p:nvCxnSpPr>
          <p:spPr>
            <a:xfrm flipH="1">
              <a:off x="9156700" y="3069673"/>
              <a:ext cx="1313384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8097392" y="3069673"/>
              <a:ext cx="1059308" cy="165817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7842147" y="4723329"/>
              <a:ext cx="2735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658193" y="3108200"/>
            <a:ext cx="1860301" cy="1658178"/>
            <a:chOff x="7842147" y="3069673"/>
            <a:chExt cx="2627937" cy="1658178"/>
          </a:xfrm>
        </p:grpSpPr>
        <p:cxnSp>
          <p:nvCxnSpPr>
            <p:cNvPr id="32" name="Straight Connector 31"/>
            <p:cNvCxnSpPr/>
            <p:nvPr/>
          </p:nvCxnSpPr>
          <p:spPr>
            <a:xfrm flipH="1">
              <a:off x="9156700" y="3069673"/>
              <a:ext cx="1313384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8097392" y="3069673"/>
              <a:ext cx="1059308" cy="165817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7842147" y="4723329"/>
              <a:ext cx="2735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824779" y="3108200"/>
            <a:ext cx="1860301" cy="1658178"/>
            <a:chOff x="7842147" y="3069673"/>
            <a:chExt cx="2627937" cy="1658178"/>
          </a:xfrm>
        </p:grpSpPr>
        <p:cxnSp>
          <p:nvCxnSpPr>
            <p:cNvPr id="37" name="Straight Connector 36"/>
            <p:cNvCxnSpPr/>
            <p:nvPr/>
          </p:nvCxnSpPr>
          <p:spPr>
            <a:xfrm flipH="1">
              <a:off x="9156700" y="3069673"/>
              <a:ext cx="1313384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8097392" y="3069673"/>
              <a:ext cx="1059308" cy="165817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7842147" y="4723329"/>
              <a:ext cx="2735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10077450" y="3648075"/>
            <a:ext cx="1791335" cy="70675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r" rtl="1">
              <a:defRPr sz="3200" b="1">
                <a:solidFill>
                  <a:schemeClr val="bg1"/>
                </a:solidFill>
                <a:latin typeface="A Jannat LT" panose="01000000000000000000" pitchFamily="2" charset="-78"/>
                <a:cs typeface="A Jannat LT" panose="01000000000000000000" pitchFamily="2" charset="-78"/>
              </a:defRPr>
            </a:lvl1pPr>
          </a:lstStyle>
          <a:p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01)Usecase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94245" y="3687445"/>
            <a:ext cx="1510665" cy="70675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r" rtl="1">
              <a:defRPr sz="3200" b="1">
                <a:solidFill>
                  <a:schemeClr val="bg1"/>
                </a:solidFill>
                <a:latin typeface="A Jannat LT" panose="01000000000000000000" pitchFamily="2" charset="-78"/>
                <a:cs typeface="A Jannat LT" panose="01000000000000000000" pitchFamily="2" charset="-78"/>
              </a:defRPr>
            </a:lvl1pPr>
          </a:lstStyle>
          <a:p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02)DFD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307205" y="3540760"/>
            <a:ext cx="2056765" cy="132207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r" rtl="1">
              <a:defRPr sz="3200" b="1">
                <a:solidFill>
                  <a:schemeClr val="bg1"/>
                </a:solidFill>
                <a:latin typeface="A Jannat LT" panose="01000000000000000000" pitchFamily="2" charset="-78"/>
                <a:cs typeface="A Jannat LT" panose="01000000000000000000" pitchFamily="2" charset="-78"/>
              </a:defRPr>
            </a:lvl1pPr>
          </a:lstStyle>
          <a:p>
            <a:pPr algn="r"/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03)Entity relationship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57910" y="3471545"/>
            <a:ext cx="2560955" cy="132207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algn="r" rtl="1">
              <a:defRPr sz="3200" b="1">
                <a:solidFill>
                  <a:schemeClr val="bg1"/>
                </a:solidFill>
                <a:latin typeface="A Jannat LT" panose="01000000000000000000" pitchFamily="2" charset="-78"/>
                <a:cs typeface="A Jannat LT" panose="01000000000000000000" pitchFamily="2" charset="-78"/>
              </a:defRPr>
            </a:lvl1pPr>
          </a:lstStyle>
          <a:p>
            <a:pPr algn="r"/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04)Database 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/>
            <a:r>
              <a:rPr lang="en-US" alt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Design</a:t>
            </a:r>
            <a:endParaRPr lang="en-US" alt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8021320" y="132715"/>
            <a:ext cx="4064000" cy="6692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6000" b="1" dirty="0" smtClean="0">
                <a:solidFill>
                  <a:schemeClr val="bg1"/>
                </a:solidFill>
                <a:latin typeface="A Jannat LT" panose="01000000000000000000" pitchFamily="2" charset="-78"/>
                <a:cs typeface="A Jannat LT" panose="01000000000000000000" pitchFamily="2" charset="-78"/>
                <a:sym typeface="+mn-ea"/>
              </a:rPr>
              <a:t>AirLine Project</a:t>
            </a:r>
            <a:endParaRPr lang="en-US" sz="6000" b="1" dirty="0" smtClean="0">
              <a:solidFill>
                <a:schemeClr val="bg1"/>
              </a:solidFill>
              <a:latin typeface="A Jannat LT" panose="01000000000000000000" pitchFamily="2" charset="-78"/>
              <a:cs typeface="A Jannat LT" panose="01000000000000000000" pitchFamily="2" charset="-78"/>
            </a:endParaRPr>
          </a:p>
          <a:p>
            <a:r>
              <a:rPr lang="en-US" sz="2400"/>
              <a:t>project requirements:</a:t>
            </a:r>
            <a:endParaRPr lang="en-US" sz="2400"/>
          </a:p>
        </p:txBody>
      </p:sp>
      <p:sp>
        <p:nvSpPr>
          <p:cNvPr id="2" name="Text Box 1"/>
          <p:cNvSpPr txBox="1"/>
          <p:nvPr/>
        </p:nvSpPr>
        <p:spPr>
          <a:xfrm>
            <a:off x="7381240" y="1932940"/>
            <a:ext cx="55968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/>
              <a:t>PROCESS MODELING</a:t>
            </a:r>
            <a:endParaRPr lang="en-US" sz="32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9028430" y="304165"/>
            <a:ext cx="6096000" cy="11499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4800">
                <a:sym typeface="+mn-ea"/>
              </a:rPr>
              <a:t>usecase</a:t>
            </a:r>
            <a:endParaRPr lang="en-US" sz="4800"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16535"/>
            <a:ext cx="9027795" cy="664146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247390" y="-64135"/>
            <a:ext cx="274701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b="1"/>
              <a:t>   AIRLINE SYSTEM</a:t>
            </a:r>
            <a:endParaRPr lang="en-US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9946640" y="0"/>
            <a:ext cx="60960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4800">
                <a:sym typeface="+mn-ea"/>
              </a:rPr>
              <a:t>DFD </a:t>
            </a:r>
            <a:endParaRPr lang="en-US" sz="4800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9699625" y="150622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ym typeface="+mn-ea"/>
              </a:rPr>
              <a:t>LEVEL ZERO</a:t>
            </a:r>
            <a:endParaRPr lang="en-US" sz="2800">
              <a:sym typeface="+mn-ea"/>
            </a:endParaRPr>
          </a:p>
        </p:txBody>
      </p:sp>
      <p:pic>
        <p:nvPicPr>
          <p:cNvPr id="3" name="Picture 2" descr="level 0(0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699625" cy="68580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5313680" y="2133600"/>
            <a:ext cx="10160" cy="76962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7155815" y="1961515"/>
            <a:ext cx="1905" cy="100330"/>
          </a:xfrm>
          <a:prstGeom prst="line">
            <a:avLst/>
          </a:prstGeom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2981325" y="3752850"/>
            <a:ext cx="704215" cy="1968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9959340" y="0"/>
            <a:ext cx="60960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4800">
                <a:sym typeface="+mn-ea"/>
              </a:rPr>
              <a:t>DFD</a:t>
            </a:r>
            <a:r>
              <a:rPr lang="en-US" sz="4800">
                <a:sym typeface="+mn-ea"/>
              </a:rPr>
              <a:t> </a:t>
            </a:r>
            <a:endParaRPr lang="en-US" sz="4800"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0192385" y="1419860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200">
                <a:sym typeface="+mn-ea"/>
              </a:rPr>
              <a:t>LEVEL 1</a:t>
            </a:r>
            <a:endParaRPr lang="en-US" sz="3200">
              <a:sym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92710"/>
            <a:ext cx="9730105" cy="695071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3188970" y="4380865"/>
            <a:ext cx="336550" cy="18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9584055" y="0"/>
            <a:ext cx="4064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800"/>
              <a:t>DFD</a:t>
            </a:r>
            <a:r>
              <a:rPr lang="en-US" sz="4800"/>
              <a:t> </a:t>
            </a:r>
            <a:endParaRPr lang="en-US" sz="4800"/>
          </a:p>
        </p:txBody>
      </p:sp>
      <p:sp>
        <p:nvSpPr>
          <p:cNvPr id="6" name="Text Box 5"/>
          <p:cNvSpPr txBox="1"/>
          <p:nvPr/>
        </p:nvSpPr>
        <p:spPr>
          <a:xfrm>
            <a:off x="10250805" y="1428115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LEVEL 2</a:t>
            </a:r>
            <a:endParaRPr lang="en-US" sz="32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370060" cy="6858635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7040880" y="1877695"/>
            <a:ext cx="179705" cy="215265"/>
          </a:xfrm>
          <a:prstGeom prst="rect">
            <a:avLst/>
          </a:prstGeom>
          <a:solidFill>
            <a:srgbClr val="36A5CA"/>
          </a:solidFill>
        </p:spPr>
        <p:txBody>
          <a:bodyPr wrap="square" rtlCol="0">
            <a:noAutofit/>
          </a:bodyPr>
          <a:p>
            <a:r>
              <a:rPr lang="en-US"/>
              <a:t>6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9829165" y="197485"/>
            <a:ext cx="4064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800">
                <a:sym typeface="+mn-ea"/>
              </a:rPr>
              <a:t>DFD </a:t>
            </a:r>
            <a:endParaRPr lang="en-US" sz="4800"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0132060" y="1477010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200">
                <a:sym typeface="+mn-ea"/>
              </a:rPr>
              <a:t>LEVEL 3</a:t>
            </a:r>
            <a:endParaRPr lang="en-US" sz="3200">
              <a:sym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2700"/>
            <a:ext cx="982853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9728835" y="209550"/>
            <a:ext cx="4064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800"/>
              <a:t>ERD</a:t>
            </a:r>
            <a:endParaRPr lang="en-US" sz="48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729470" cy="685736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ext Box 7"/>
          <p:cNvSpPr txBox="1"/>
          <p:nvPr/>
        </p:nvSpPr>
        <p:spPr>
          <a:xfrm>
            <a:off x="9050655" y="133985"/>
            <a:ext cx="40640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/>
              <a:t>Database Design</a:t>
            </a:r>
            <a:endParaRPr lang="en-US" sz="40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891286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Hacen Digital Arabia XL"/>
        <a:ea typeface=""/>
        <a:cs typeface="Times New Roman"/>
      </a:majorFont>
      <a:minorFont>
        <a:latin typeface="Hacen Saudi Arabi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</Words>
  <Application>WPS Presentation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SimSun</vt:lpstr>
      <vt:lpstr>Wingdings</vt:lpstr>
      <vt:lpstr>A Jannat LT</vt:lpstr>
      <vt:lpstr>Microsoft Himalaya</vt:lpstr>
      <vt:lpstr>Aldhabi</vt:lpstr>
      <vt:lpstr>Hacen Saudi Arabia</vt:lpstr>
      <vt:lpstr>Segoe Print</vt:lpstr>
      <vt:lpstr>Microsoft YaHei</vt:lpstr>
      <vt:lpstr>Arial Unicode MS</vt:lpstr>
      <vt:lpstr>Hacen Digital Arabia XL</vt:lpstr>
      <vt:lpstr>Calibri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ArabPPT.com</Company>
  <LinksUpToDate>false</LinksUpToDate>
  <SharedDoc>false</SharedDoc>
  <HyperlinksChanged>false</HyperlinksChanged>
  <AppVersion>14.0000</AppVersion>
  <HyperlinkBase>ArabPPT.com</HyperlinkBas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قالب عرض تقديمي من بوربوينت بالعربي</dc:title>
  <dc:creator>arabppt.com</dc:creator>
  <cp:category>ArabPPT.com</cp:category>
  <cp:lastModifiedBy>pc</cp:lastModifiedBy>
  <cp:revision>84</cp:revision>
  <dcterms:created xsi:type="dcterms:W3CDTF">2019-08-21T13:31:00Z</dcterms:created>
  <dcterms:modified xsi:type="dcterms:W3CDTF">2023-12-11T07:32:17Z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B30A3EDCE5BA4B8DB8998E8F7CF810AB_12</vt:lpwstr>
  </property>
  <property fmtid="{D5CDD505-2E9C-101B-9397-08002B2CF9AE}" pid="3" name="KSOProductBuildVer">
    <vt:lpwstr>1033-12.2.0.13306</vt:lpwstr>
  </property>
</Properties>
</file>