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kitrawat-ds/" TargetMode="External"/><Relationship Id="rId2" Type="http://schemas.openxmlformats.org/officeDocument/2006/relationships/hyperlink" Target="mailto:ankitrawat.ds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trak365.com/support/power-bi-icon-7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8A09F-76AE-63E9-E10A-FF53B97669A7}"/>
              </a:ext>
            </a:extLst>
          </p:cNvPr>
          <p:cNvSpPr txBox="1"/>
          <p:nvPr/>
        </p:nvSpPr>
        <p:spPr>
          <a:xfrm>
            <a:off x="800100" y="241300"/>
            <a:ext cx="1057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Risk Analysis &amp; Insights using Power BI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D1728-0283-2550-6A41-5029214BE8C5}"/>
              </a:ext>
            </a:extLst>
          </p:cNvPr>
          <p:cNvSpPr txBox="1"/>
          <p:nvPr/>
        </p:nvSpPr>
        <p:spPr>
          <a:xfrm>
            <a:off x="800100" y="2505215"/>
            <a:ext cx="4394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 (Calculated Columns and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Excel/CSV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3635C-730F-78E2-7FA9-EB656B5718EE}"/>
              </a:ext>
            </a:extLst>
          </p:cNvPr>
          <p:cNvSpPr txBox="1"/>
          <p:nvPr/>
        </p:nvSpPr>
        <p:spPr>
          <a:xfrm>
            <a:off x="800100" y="1050092"/>
            <a:ext cx="1057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analyzes credit applicant data to uncover meaningful patterns in age, employment status, and registration behavior. The dashboard is designed to assist decision-makers in identifying risk profiles and understanding applicant behavior through interactive visualizations.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E0A75-EC26-ED5C-7F59-092E4FFFC224}"/>
              </a:ext>
            </a:extLst>
          </p:cNvPr>
          <p:cNvSpPr txBox="1"/>
          <p:nvPr/>
        </p:nvSpPr>
        <p:spPr>
          <a:xfrm>
            <a:off x="8712200" y="4699913"/>
            <a:ext cx="2667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Ankit Rawat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ankitrawat.ds@gmail.com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Linkedin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yellow text on a black background">
            <a:extLst>
              <a:ext uri="{FF2B5EF4-FFF2-40B4-BE49-F238E27FC236}">
                <a16:creationId xmlns:a16="http://schemas.microsoft.com/office/drawing/2014/main" id="{1B4C73BC-D361-995A-973F-EA85D2169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0100" y="3991115"/>
            <a:ext cx="5715000" cy="15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0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redit risk dashboard&#10;&#10;AI-generated content may be incorrect.">
            <a:extLst>
              <a:ext uri="{FF2B5EF4-FFF2-40B4-BE49-F238E27FC236}">
                <a16:creationId xmlns:a16="http://schemas.microsoft.com/office/drawing/2014/main" id="{EF2F9178-F5B4-BA19-32BB-1ED1C7AB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" y="0"/>
            <a:ext cx="12037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A4501-744F-ADCA-F7A5-ADEEEDA3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8AFDEA28-3CAE-14D8-F49D-4AA8E192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22DAF-77C5-B98C-3E87-CB39B54C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0CE4A5-5821-44AC-DCEE-022A40E6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8"/>
            <a:ext cx="12192000" cy="68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4A3C-192E-229C-F6C6-399A7020F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graph&#10;&#10;AI-generated content may be incorrect.">
            <a:extLst>
              <a:ext uri="{FF2B5EF4-FFF2-40B4-BE49-F238E27FC236}">
                <a16:creationId xmlns:a16="http://schemas.microsoft.com/office/drawing/2014/main" id="{7BFE7484-8800-0119-1E4D-9ED5D489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31"/>
            <a:ext cx="12192000" cy="68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2997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Univers Condensed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Rawat</dc:creator>
  <cp:lastModifiedBy>Ankit Rawat</cp:lastModifiedBy>
  <cp:revision>1</cp:revision>
  <dcterms:created xsi:type="dcterms:W3CDTF">2025-07-20T16:17:48Z</dcterms:created>
  <dcterms:modified xsi:type="dcterms:W3CDTF">2025-07-20T16:31:29Z</dcterms:modified>
</cp:coreProperties>
</file>