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D869-0571-4CC1-B7F9-E051E41F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E022-AF84-487C-AE98-BEC940657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E845-4408-4173-8EBB-813EAAE2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A947-0DC0-4A6E-9631-B976B92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E388-92F9-4B69-8FFB-0432FDD0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B4C3-DB05-4994-8C58-F614912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BDD29-5C4B-40D3-ADCF-ED4145483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DA15-B2B7-4380-A182-01102C7A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1B1C-BE35-4B26-B08D-A6E8E87F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5555-A375-446F-B3A7-87D066D7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A2CC6-8194-4AE4-81A1-6FB2CE236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1FD4-B801-4434-BCE9-AD0A630B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E556-0B04-4C1D-B86D-E084DEA6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369D-DA5B-403D-A8F2-FD2B2A97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800-44C2-448E-857B-0E307DA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AB1E-C27E-477C-98EC-EF4707B4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78CD-E810-4FA7-A19C-7B4AA22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3701-3405-40B0-BBA2-B5686001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D33D-EA12-495D-AC2C-772CDD14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138A-8B8A-49D4-B1CA-417EAB8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6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46F0-799D-4FC7-9EE9-72377879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676C-B70F-451A-8FC8-904D1890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E319-F6D1-4879-8AE2-94A646AD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67FA-8008-4D4A-8347-FEA3B6D9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57C8-ADD8-4F7C-89CE-4920DAE3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3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4847-E8EE-43BD-9F97-8A33A747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988F-7000-499F-9704-2EB763FC5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73B99-975A-42C8-B701-EE8B6BF1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A476-D056-48A3-955C-6886797F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725F-F5A0-4EEE-B5D6-B5A0775E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3822-B586-4AA1-B1E1-AB86FF33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221-1C7E-480F-A384-A29D54F4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7B6E-7C58-4F59-9ACD-02D01471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D9047-0F60-44D6-B265-09C23833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3649-ECF6-4C66-A444-0C18426EA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CA28E-990F-4218-A548-615AAE6B0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20C8D-A26A-48E0-BA7C-7A67A2D9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842C7-8A5F-43A9-8BFF-8A0116BF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D14D-A282-43F9-88EC-4EDBF5C0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1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2713-BFE8-45F1-9F97-C0FF3B6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37B0D-EDB0-4166-9FD4-C4A4D2A8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81D24-59C6-46DA-9705-52E61D11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6DB9-8D74-4291-8BF6-D2EA4FA3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ABBB1-127C-49F9-86CC-008F394A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27E92-05AF-415E-924D-2E0BDC5D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81A1D-2B3E-4EF0-BBAA-D7FF3A8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3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542-DB95-4C98-BA4A-7A82BAEE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530-C10E-472F-96FE-2A3872C8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7062B-6F39-46C1-B0FD-B732704D7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5B79-1A11-4027-9EA8-D535B743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6BCD0-2D5D-4FE1-AD1D-CF666D52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FE551-A9E9-4BBC-96DD-5E38A077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1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48D4-DF33-42AA-9F32-6DD12128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60BE-56B3-409D-8912-B1620292B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15609-88A3-48D4-AA98-993EA797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3D1CB-C779-49E4-9743-3F50326E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898C0-05ED-4CC0-B525-B9A32184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ED3A2-94C8-4256-9166-F0A6CDA9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8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D5A79-092B-457A-90C9-13D0F2F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E059-4195-41BC-B384-749DD58A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8408-3C57-4D1A-B802-D88144B34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BF58-034D-4AD2-8CC3-B2D6CDBEA8C4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BAA2-6EA8-4777-A6F5-C99B5B5B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EF7C-A5A6-4659-8117-7E4A7D8F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1F61-9200-4DD9-B0D1-893BC94F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A0C-61EC-46E2-A7F5-F6DA9468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3875"/>
            <a:ext cx="9144000" cy="2387600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Snake vs Blocks</a:t>
            </a:r>
          </a:p>
        </p:txBody>
      </p:sp>
    </p:spTree>
    <p:extLst>
      <p:ext uri="{BB962C8B-B14F-4D97-AF65-F5344CB8AC3E}">
        <p14:creationId xmlns:p14="http://schemas.microsoft.com/office/powerpoint/2010/main" val="33216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DFC5-B365-4E20-98FC-E94FD249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2A57-6D9C-4EB0-99DB-0B57A525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Bookman Old Style" panose="02050604050505020204" pitchFamily="18" charset="0"/>
              </a:rPr>
              <a:t>We have designed a grid for assigning all the tokens.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Blocks ,balls, magnet,  coins, shield, destroy blocks etc ,are made using rectangle by choosing specific dimensions.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Snake consists of circles of predefined radius.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We have designed  GUI  Component and Game  Objects in different packages as they both represent different meaning.(GUI Component consists of all the scene , button or user interface and game objects consist of all the token snake etc. which are left)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41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F9A2-6E32-4F85-AA62-DFADCEED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E76D-C983-43CC-ABA3-E7021037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Bookman Old Style" panose="02050604050505020204" pitchFamily="18" charset="0"/>
              </a:rPr>
              <a:t>For implementing grid we have defined movable interface and all the tokens are also implementing that interface so that they can be assigned to it.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We have made all tokens by extending Group and implementing movable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To show collision after effect we have made use of the animation timer and TimeLine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For further movement of grid we have made use of timeline which is running indefinitely.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9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F690-A09B-4E73-9EDB-1391FC91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006475"/>
          </a:xfrm>
        </p:spPr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Efforts By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19ED-D64D-467C-B2A4-B7B978C8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88791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/>
              <a:t>Sahil Rawat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I have worked on all the frontend parts (how the game will look)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Linking of all the scenes using Action Listener.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I have also worked on movement of tokens across the scene from top to bottom and how they are arranged  in a scene.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Flow Movement of snake is also done by me.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b="1" dirty="0"/>
              <a:t>Abhishek Gupta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I have worked on all the collision detection parts , further animations.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I have worked on how the score will increasing on colliding with different tokens and also how much length of snake increase or decrease.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I have worked on the Leader board part , serialise , deserialization of top ten scores.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76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DE22-A439-4A02-AAAC-28E8B27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Bonus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1D4A-0C9D-4C7E-8E3C-85DC72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Bookman Old Style" panose="02050604050505020204" pitchFamily="18" charset="0"/>
              </a:rPr>
              <a:t>We have designed the flow movement of snake (using mouse pointer)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We have also designed the part that whenever the snake touches a ball (token) of specific colour then snake will also become of that colour.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Entering player name whenever new game is started and showing that name in the Leader Board.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4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341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Bookman Old Style</vt:lpstr>
      <vt:lpstr>Calibri</vt:lpstr>
      <vt:lpstr>Calibri Light</vt:lpstr>
      <vt:lpstr>Office Theme</vt:lpstr>
      <vt:lpstr>Snake vs Blocks</vt:lpstr>
      <vt:lpstr>Design</vt:lpstr>
      <vt:lpstr>Implementation</vt:lpstr>
      <vt:lpstr>Efforts By Group Members</vt:lpstr>
      <vt:lpstr>Bonus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2018-12-02T07:53:35Z</dcterms:created>
  <dcterms:modified xsi:type="dcterms:W3CDTF">2018-12-02T12:21:32Z</dcterms:modified>
</cp:coreProperties>
</file>