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i5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i5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i5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i5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i6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i6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i7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i7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i8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i8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i8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i8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i9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i9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i10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i10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i10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i10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i11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i1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i11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i11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i12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i1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i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i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i1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i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i2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i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i2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i2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i3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i3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i4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i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i4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i4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jp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8.jpg"/><Relationship Id="rId6" Type="http://schemas.openxmlformats.org/officeDocument/2006/relationships/image" Target="../media/image27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75" y="1513400"/>
            <a:ext cx="9165150" cy="22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400" y="666750"/>
            <a:ext cx="7895150" cy="22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80300" y="2838075"/>
            <a:ext cx="7745575" cy="16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Usage Model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750" y="2286000"/>
            <a:ext cx="3323150" cy="44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8325" y="2286000"/>
            <a:ext cx="3344325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150" y="2286000"/>
            <a:ext cx="5027075" cy="4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2400" y="2286000"/>
            <a:ext cx="2889250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575" y="2614075"/>
            <a:ext cx="2963325" cy="37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650" y="2592900"/>
            <a:ext cx="34395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9325" y="4402650"/>
            <a:ext cx="17039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9325" y="2592900"/>
            <a:ext cx="17039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43400"/>
            <a:ext cx="9165150" cy="13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76900"/>
            <a:ext cx="101600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825" y="2286000"/>
            <a:ext cx="3619500" cy="4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575" y="2286000"/>
            <a:ext cx="3810000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10300" y="1829150"/>
            <a:ext cx="9015575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(None)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( Makehuman + Blender)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Cloth simulation (Blender)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Clothe (Blender)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C++, OpenGL, boost, 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00" y="2106075"/>
            <a:ext cx="9144000" cy="4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610300" y="1829150"/>
            <a:ext cx="9015575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 time performance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constraint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Broad Scope (Measure, Model, Cloth each area project in itself)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50" y="1566325"/>
            <a:ext cx="9599075" cy="60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50" y="1767400"/>
            <a:ext cx="9588500" cy="52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575" y="1778000"/>
            <a:ext cx="404282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400" y="666750"/>
            <a:ext cx="7895150" cy="2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" y="1767400"/>
            <a:ext cx="9556750" cy="52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" y="1767400"/>
            <a:ext cx="9567325" cy="5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" y="1767400"/>
            <a:ext cx="9165150" cy="5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00" y="1767400"/>
            <a:ext cx="9218075" cy="56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10300" y="1829150"/>
            <a:ext cx="9015575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Pattern Recognition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Noise elimination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2D or 3D input image data?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0300" y="1829150"/>
            <a:ext cx="9015575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human reference model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 model is deformed to fit Measure data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Geometric + Anthropometric Vs Physical + Anatomic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Deformation Techniques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0" y="296325"/>
            <a:ext cx="9165150" cy="12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10300" y="1829150"/>
            <a:ext cx="9015575" cy="52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set of clothes to be simulated initially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 will be used to generate virtual clothes. (Blender )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will be responsible for application of cloth on model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 on real time garment simulation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level cloth dynamics like collision processing, numerical integration etc. is abstracted</a:t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