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Oswald" pitchFamily="2" charset="77"/>
      <p:regular r:id="rId25"/>
      <p:bold r:id="rId26"/>
    </p:embeddedFont>
    <p:embeddedFont>
      <p:font typeface="Playfair Displ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A1A53B-9E38-4DCF-9079-A03BC4C0A8F3}">
  <a:tblStyle styleId="{0EA1A53B-9E38-4DCF-9079-A03BC4C0A8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b20697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b20697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b206978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7b206978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b206978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b206978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b206978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b206978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b206978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b206978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b2069783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b2069783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b206978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b206978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b2069783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b2069783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b2069783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b2069783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b206978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b206978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b2069783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b2069783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b206978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b206978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b206978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b206978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b2069783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b2069783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b206978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b206978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b2069783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b2069783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b2069783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b2069783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Knowledge Distillation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44" dirty="0"/>
              <a:t>A Survey</a:t>
            </a:r>
            <a:endParaRPr sz="3844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60" b="0"/>
              <a:t>Team Name:</a:t>
            </a:r>
            <a:endParaRPr sz="1160" b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60" b="0"/>
              <a:t>We Tried</a:t>
            </a:r>
            <a:endParaRPr sz="1160" b="0"/>
          </a:p>
        </p:txBody>
      </p:sp>
      <p:sp>
        <p:nvSpPr>
          <p:cNvPr id="60" name="Google Shape;60;p13"/>
          <p:cNvSpPr txBox="1"/>
          <p:nvPr/>
        </p:nvSpPr>
        <p:spPr>
          <a:xfrm>
            <a:off x="3623350" y="3550650"/>
            <a:ext cx="13641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endParaRPr sz="116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116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endParaRPr sz="116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116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Divit Gupta</a:t>
            </a:r>
            <a:endParaRPr sz="116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116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Kshitij Gupta</a:t>
            </a:r>
            <a:endParaRPr sz="116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116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Nikita Rawat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2: FitNets (Romero et al.)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Hint-Based Learning Loss function:</a:t>
            </a:r>
            <a:endParaRPr b="1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2190750"/>
            <a:ext cx="78676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125" y="3383600"/>
            <a:ext cx="71437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2: FitNets (Romero et al.)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Training Algorithm:</a:t>
            </a:r>
            <a:endParaRPr b="1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073325"/>
            <a:ext cx="58864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is trained on CIFAR-10 dataset.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CIFAR-10 dataset consists of 60000 </a:t>
            </a:r>
            <a:r>
              <a:rPr lang="en" b="1"/>
              <a:t>32x32x3</a:t>
            </a:r>
            <a:r>
              <a:rPr lang="en"/>
              <a:t> colour images in 10 classes, with 6000 images per class. There are 50000 training images and 10000 test images.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2571748"/>
            <a:ext cx="4943474" cy="21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Teacher Model Architecture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l="9315" t="25534" r="10169" b="18811"/>
          <a:stretch/>
        </p:blipFill>
        <p:spPr>
          <a:xfrm>
            <a:off x="851650" y="1389525"/>
            <a:ext cx="7362248" cy="2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Student Model Architecture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t="30991" b="22725"/>
          <a:stretch/>
        </p:blipFill>
        <p:spPr>
          <a:xfrm>
            <a:off x="0" y="1808700"/>
            <a:ext cx="9144000" cy="22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3300"/>
            <a:ext cx="79248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695025"/>
            <a:ext cx="79248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00" y="2683825"/>
            <a:ext cx="79819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50" y="381000"/>
            <a:ext cx="79248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Results: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952500" y="1804275"/>
          <a:ext cx="7239000" cy="2194410"/>
        </p:xfrm>
        <a:graphic>
          <a:graphicData uri="http://schemas.openxmlformats.org/drawingml/2006/table">
            <a:tbl>
              <a:tblPr>
                <a:noFill/>
                <a:tableStyleId>{0EA1A53B-9E38-4DCF-9079-A03BC4C0A8F3}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Models</a:t>
                      </a:r>
                      <a:endParaRPr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Test Accuracy</a:t>
                      </a:r>
                      <a:endParaRPr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Loss</a:t>
                      </a:r>
                      <a:endParaRPr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Trained Teacher 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83.30%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0.5933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Baseline Student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64.96%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1.0080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Response-Based KD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67.58%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0.9540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Feature-Based + Response-Based KD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68.20%</a:t>
                      </a:r>
                      <a:endParaRPr b="1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0.9203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paper discusses about knowledge distillation to train a smaller models using larger models for better accuracy and faster training.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913" y="2136351"/>
            <a:ext cx="6432174" cy="26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Distillation - Training Schemes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01" y="1234075"/>
            <a:ext cx="5825375" cy="3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Knowledge Distillation - Distillation Schemes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4" y="1109400"/>
            <a:ext cx="4416024" cy="38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and Literature Review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Hinton et al introduced Knowledge distillation using response based learning. Which is widely popular as </a:t>
            </a:r>
            <a:r>
              <a:rPr lang="en" b="1"/>
              <a:t>“Soft Targets”</a:t>
            </a:r>
            <a:endParaRPr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“FitNets”(Romero et al)</a:t>
            </a:r>
            <a:r>
              <a:rPr lang="en"/>
              <a:t> builded upon Hinton et al and added feature based learning by making use of Hint and Guided layers from Teacher and Student models respectively.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Hinton et Al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Response Based Learning Architecture: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6" y="2131513"/>
            <a:ext cx="8195538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Hinton et Al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Modified Softmax:</a:t>
            </a:r>
            <a:r>
              <a:rPr lang="en"/>
              <a:t> Converting Hard labels to Soft labels using Temperature “T”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105025"/>
            <a:ext cx="4400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Hinton et Al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Matching logits of teacher and student model is a special case of distillation</a:t>
            </a:r>
            <a:endParaRPr b="1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0" y="2239937"/>
            <a:ext cx="9143999" cy="1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2: FitNets (Romero et al.)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Hint-Based Learning:</a:t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4610"/>
            <a:ext cx="9144001" cy="3008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Macintosh PowerPoint</Application>
  <PresentationFormat>On-screen Show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Playfair Display</vt:lpstr>
      <vt:lpstr>Arial</vt:lpstr>
      <vt:lpstr>Montserrat</vt:lpstr>
      <vt:lpstr>Oswald</vt:lpstr>
      <vt:lpstr>Pop</vt:lpstr>
      <vt:lpstr>Knowledge Distillation A Survey</vt:lpstr>
      <vt:lpstr>Problem Statement</vt:lpstr>
      <vt:lpstr>Knowledge Distillation - Training Schemes</vt:lpstr>
      <vt:lpstr>Knowledge Distillation - Distillation Schemes</vt:lpstr>
      <vt:lpstr>Previous Work and Literature Review</vt:lpstr>
      <vt:lpstr>Paper 1: Hinton et Al</vt:lpstr>
      <vt:lpstr>Paper 1: Hinton et Al</vt:lpstr>
      <vt:lpstr>Paper 1: Hinton et Al</vt:lpstr>
      <vt:lpstr>Paper 2: FitNets (Romero et al.)</vt:lpstr>
      <vt:lpstr>Paper 2: FitNets (Romero et al.)</vt:lpstr>
      <vt:lpstr>Paper 2: FitNets (Romero et al.)</vt:lpstr>
      <vt:lpstr>Data Description</vt:lpstr>
      <vt:lpstr>Our Teacher Model Architecture</vt:lpstr>
      <vt:lpstr>Our Student Model Architecture</vt:lpstr>
      <vt:lpstr>PowerPoint Presentation</vt:lpstr>
      <vt:lpstr>PowerPoint Presentation</vt:lpstr>
      <vt:lpstr>Final Results: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 A Survey</dc:title>
  <cp:lastModifiedBy>Divit Gupta</cp:lastModifiedBy>
  <cp:revision>1</cp:revision>
  <dcterms:modified xsi:type="dcterms:W3CDTF">2022-05-04T03:27:45Z</dcterms:modified>
</cp:coreProperties>
</file>