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60" r:id="rId3"/>
    <p:sldId id="261" r:id="rId4"/>
    <p:sldId id="257" r:id="rId5"/>
    <p:sldId id="262" r:id="rId6"/>
    <p:sldId id="264" r:id="rId7"/>
    <p:sldId id="265" r:id="rId8"/>
    <p:sldId id="266"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12628-1E72-4BDD-B6DB-6F0445DB1B38}" v="1" dt="2024-04-19T11:18:45.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59" d="100"/>
          <a:sy n="59" d="100"/>
        </p:scale>
        <p:origin x="2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t, Saurav (Cognizant)" userId="5052ef46-f412-4ba6-ab0f-9e3e31217e8a" providerId="ADAL" clId="{39D12628-1E72-4BDD-B6DB-6F0445DB1B38}"/>
    <pc:docChg chg="modSld sldOrd">
      <pc:chgData name="Rawat, Saurav (Cognizant)" userId="5052ef46-f412-4ba6-ab0f-9e3e31217e8a" providerId="ADAL" clId="{39D12628-1E72-4BDD-B6DB-6F0445DB1B38}" dt="2024-04-19T11:25:50.009" v="14" actId="27918"/>
      <pc:docMkLst>
        <pc:docMk/>
      </pc:docMkLst>
      <pc:sldChg chg="ord">
        <pc:chgData name="Rawat, Saurav (Cognizant)" userId="5052ef46-f412-4ba6-ab0f-9e3e31217e8a" providerId="ADAL" clId="{39D12628-1E72-4BDD-B6DB-6F0445DB1B38}" dt="2024-04-19T10:15:00.298" v="3"/>
        <pc:sldMkLst>
          <pc:docMk/>
          <pc:sldMk cId="2444706152" sldId="256"/>
        </pc:sldMkLst>
      </pc:sldChg>
      <pc:sldChg chg="mod ord setBg">
        <pc:chgData name="Rawat, Saurav (Cognizant)" userId="5052ef46-f412-4ba6-ab0f-9e3e31217e8a" providerId="ADAL" clId="{39D12628-1E72-4BDD-B6DB-6F0445DB1B38}" dt="2024-04-19T11:25:50.009" v="14" actId="27918"/>
        <pc:sldMkLst>
          <pc:docMk/>
          <pc:sldMk cId="162847494" sldId="257"/>
        </pc:sldMkLst>
      </pc:sldChg>
      <pc:sldChg chg="ord">
        <pc:chgData name="Rawat, Saurav (Cognizant)" userId="5052ef46-f412-4ba6-ab0f-9e3e31217e8a" providerId="ADAL" clId="{39D12628-1E72-4BDD-B6DB-6F0445DB1B38}" dt="2024-04-19T10:15:00.298" v="3"/>
        <pc:sldMkLst>
          <pc:docMk/>
          <pc:sldMk cId="251966404" sldId="259"/>
        </pc:sldMkLst>
      </pc:sldChg>
      <pc:sldChg chg="ord">
        <pc:chgData name="Rawat, Saurav (Cognizant)" userId="5052ef46-f412-4ba6-ab0f-9e3e31217e8a" providerId="ADAL" clId="{39D12628-1E72-4BDD-B6DB-6F0445DB1B38}" dt="2024-04-19T10:15:00.298" v="3"/>
        <pc:sldMkLst>
          <pc:docMk/>
          <pc:sldMk cId="737769097" sldId="260"/>
        </pc:sldMkLst>
      </pc:sldChg>
      <pc:sldChg chg="ord">
        <pc:chgData name="Rawat, Saurav (Cognizant)" userId="5052ef46-f412-4ba6-ab0f-9e3e31217e8a" providerId="ADAL" clId="{39D12628-1E72-4BDD-B6DB-6F0445DB1B38}" dt="2024-04-19T10:15:00.298" v="3"/>
        <pc:sldMkLst>
          <pc:docMk/>
          <pc:sldMk cId="3518290024" sldId="261"/>
        </pc:sldMkLst>
      </pc:sldChg>
      <pc:sldChg chg="ord">
        <pc:chgData name="Rawat, Saurav (Cognizant)" userId="5052ef46-f412-4ba6-ab0f-9e3e31217e8a" providerId="ADAL" clId="{39D12628-1E72-4BDD-B6DB-6F0445DB1B38}" dt="2024-04-19T10:15:00.298" v="3"/>
        <pc:sldMkLst>
          <pc:docMk/>
          <pc:sldMk cId="2624618037" sldId="262"/>
        </pc:sldMkLst>
      </pc:sldChg>
      <pc:sldChg chg="ord">
        <pc:chgData name="Rawat, Saurav (Cognizant)" userId="5052ef46-f412-4ba6-ab0f-9e3e31217e8a" providerId="ADAL" clId="{39D12628-1E72-4BDD-B6DB-6F0445DB1B38}" dt="2024-04-19T10:15:00.298" v="3"/>
        <pc:sldMkLst>
          <pc:docMk/>
          <pc:sldMk cId="4000116107" sldId="264"/>
        </pc:sldMkLst>
      </pc:sldChg>
      <pc:sldChg chg="ord">
        <pc:chgData name="Rawat, Saurav (Cognizant)" userId="5052ef46-f412-4ba6-ab0f-9e3e31217e8a" providerId="ADAL" clId="{39D12628-1E72-4BDD-B6DB-6F0445DB1B38}" dt="2024-04-19T10:15:00.298" v="3"/>
        <pc:sldMkLst>
          <pc:docMk/>
          <pc:sldMk cId="389710018" sldId="265"/>
        </pc:sldMkLst>
      </pc:sldChg>
      <pc:sldChg chg="ord">
        <pc:chgData name="Rawat, Saurav (Cognizant)" userId="5052ef46-f412-4ba6-ab0f-9e3e31217e8a" providerId="ADAL" clId="{39D12628-1E72-4BDD-B6DB-6F0445DB1B38}" dt="2024-04-19T10:15:00.298" v="3"/>
        <pc:sldMkLst>
          <pc:docMk/>
          <pc:sldMk cId="4156207908" sldId="266"/>
        </pc:sldMkLst>
      </pc:sldChg>
      <pc:sldChg chg="ord">
        <pc:chgData name="Rawat, Saurav (Cognizant)" userId="5052ef46-f412-4ba6-ab0f-9e3e31217e8a" providerId="ADAL" clId="{39D12628-1E72-4BDD-B6DB-6F0445DB1B38}" dt="2024-04-19T10:15:00.298" v="3"/>
        <pc:sldMkLst>
          <pc:docMk/>
          <pc:sldMk cId="346211656" sldId="268"/>
        </pc:sldMkLst>
      </pc:sldChg>
    </pc:docChg>
  </pc:docChgLst>
  <pc:docChgLst>
    <pc:chgData name="Rawat, Saurav (Cognizant)" userId="5052ef46-f412-4ba6-ab0f-9e3e31217e8a" providerId="ADAL" clId="{2BE113B1-2856-4A02-89B1-EF5EF0B1482E}"/>
    <pc:docChg chg="custSel addSld delSld modSld sldOrd">
      <pc:chgData name="Rawat, Saurav (Cognizant)" userId="5052ef46-f412-4ba6-ab0f-9e3e31217e8a" providerId="ADAL" clId="{2BE113B1-2856-4A02-89B1-EF5EF0B1482E}" dt="2024-04-17T07:16:17.744" v="498" actId="20577"/>
      <pc:docMkLst>
        <pc:docMk/>
      </pc:docMkLst>
      <pc:sldChg chg="addSp modSp mod">
        <pc:chgData name="Rawat, Saurav (Cognizant)" userId="5052ef46-f412-4ba6-ab0f-9e3e31217e8a" providerId="ADAL" clId="{2BE113B1-2856-4A02-89B1-EF5EF0B1482E}" dt="2024-04-17T07:15:09.932" v="378" actId="20577"/>
        <pc:sldMkLst>
          <pc:docMk/>
          <pc:sldMk cId="2444706152" sldId="256"/>
        </pc:sldMkLst>
        <pc:spChg chg="mod">
          <ac:chgData name="Rawat, Saurav (Cognizant)" userId="5052ef46-f412-4ba6-ab0f-9e3e31217e8a" providerId="ADAL" clId="{2BE113B1-2856-4A02-89B1-EF5EF0B1482E}" dt="2024-04-16T19:44:04.817" v="119" actId="1076"/>
          <ac:spMkLst>
            <pc:docMk/>
            <pc:sldMk cId="2444706152" sldId="256"/>
            <ac:spMk id="4" creationId="{D5093DA7-BBFB-2942-86E3-3D976EE8A68E}"/>
          </ac:spMkLst>
        </pc:spChg>
        <pc:spChg chg="mod">
          <ac:chgData name="Rawat, Saurav (Cognizant)" userId="5052ef46-f412-4ba6-ab0f-9e3e31217e8a" providerId="ADAL" clId="{2BE113B1-2856-4A02-89B1-EF5EF0B1482E}" dt="2024-04-16T19:42:01.153" v="45" actId="20577"/>
          <ac:spMkLst>
            <pc:docMk/>
            <pc:sldMk cId="2444706152" sldId="256"/>
            <ac:spMk id="5" creationId="{508D6F3A-AC40-7156-9BDA-71E33E39D67C}"/>
          </ac:spMkLst>
        </pc:spChg>
        <pc:spChg chg="add mod">
          <ac:chgData name="Rawat, Saurav (Cognizant)" userId="5052ef46-f412-4ba6-ab0f-9e3e31217e8a" providerId="ADAL" clId="{2BE113B1-2856-4A02-89B1-EF5EF0B1482E}" dt="2024-04-17T07:15:09.932" v="378" actId="20577"/>
          <ac:spMkLst>
            <pc:docMk/>
            <pc:sldMk cId="2444706152" sldId="256"/>
            <ac:spMk id="6" creationId="{9E1FECE5-2C92-0DCA-955B-AE4675568E14}"/>
          </ac:spMkLst>
        </pc:spChg>
      </pc:sldChg>
      <pc:sldChg chg="modSp mod ord">
        <pc:chgData name="Rawat, Saurav (Cognizant)" userId="5052ef46-f412-4ba6-ab0f-9e3e31217e8a" providerId="ADAL" clId="{2BE113B1-2856-4A02-89B1-EF5EF0B1482E}" dt="2024-04-16T20:02:16.404" v="371" actId="1076"/>
        <pc:sldMkLst>
          <pc:docMk/>
          <pc:sldMk cId="162847494" sldId="257"/>
        </pc:sldMkLst>
        <pc:spChg chg="mod">
          <ac:chgData name="Rawat, Saurav (Cognizant)" userId="5052ef46-f412-4ba6-ab0f-9e3e31217e8a" providerId="ADAL" clId="{2BE113B1-2856-4A02-89B1-EF5EF0B1482E}" dt="2024-04-16T20:02:16.404" v="371" actId="1076"/>
          <ac:spMkLst>
            <pc:docMk/>
            <pc:sldMk cId="162847494" sldId="257"/>
            <ac:spMk id="5" creationId="{5C509FC7-D162-E743-791F-703F192C0C40}"/>
          </ac:spMkLst>
        </pc:spChg>
      </pc:sldChg>
      <pc:sldChg chg="addSp modSp mod">
        <pc:chgData name="Rawat, Saurav (Cognizant)" userId="5052ef46-f412-4ba6-ab0f-9e3e31217e8a" providerId="ADAL" clId="{2BE113B1-2856-4A02-89B1-EF5EF0B1482E}" dt="2024-04-17T07:16:17.744" v="498" actId="20577"/>
        <pc:sldMkLst>
          <pc:docMk/>
          <pc:sldMk cId="702719380" sldId="258"/>
        </pc:sldMkLst>
        <pc:spChg chg="add mod">
          <ac:chgData name="Rawat, Saurav (Cognizant)" userId="5052ef46-f412-4ba6-ab0f-9e3e31217e8a" providerId="ADAL" clId="{2BE113B1-2856-4A02-89B1-EF5EF0B1482E}" dt="2024-04-17T07:16:17.744" v="498" actId="20577"/>
          <ac:spMkLst>
            <pc:docMk/>
            <pc:sldMk cId="702719380" sldId="258"/>
            <ac:spMk id="2" creationId="{6ADF0360-9689-01E8-D84F-52F3325D7C70}"/>
          </ac:spMkLst>
        </pc:spChg>
        <pc:spChg chg="mod">
          <ac:chgData name="Rawat, Saurav (Cognizant)" userId="5052ef46-f412-4ba6-ab0f-9e3e31217e8a" providerId="ADAL" clId="{2BE113B1-2856-4A02-89B1-EF5EF0B1482E}" dt="2024-04-16T20:02:01.150" v="369" actId="1076"/>
          <ac:spMkLst>
            <pc:docMk/>
            <pc:sldMk cId="702719380" sldId="258"/>
            <ac:spMk id="6" creationId="{C943B419-D298-2A1A-F1BA-30AE6B3B1413}"/>
          </ac:spMkLst>
        </pc:spChg>
      </pc:sldChg>
      <pc:sldChg chg="addSp modSp mod ord">
        <pc:chgData name="Rawat, Saurav (Cognizant)" userId="5052ef46-f412-4ba6-ab0f-9e3e31217e8a" providerId="ADAL" clId="{2BE113B1-2856-4A02-89B1-EF5EF0B1482E}" dt="2024-04-16T19:49:50.471" v="351"/>
        <pc:sldMkLst>
          <pc:docMk/>
          <pc:sldMk cId="251966404" sldId="259"/>
        </pc:sldMkLst>
        <pc:spChg chg="add mod">
          <ac:chgData name="Rawat, Saurav (Cognizant)" userId="5052ef46-f412-4ba6-ab0f-9e3e31217e8a" providerId="ADAL" clId="{2BE113B1-2856-4A02-89B1-EF5EF0B1482E}" dt="2024-04-16T19:49:39.540" v="350" actId="1076"/>
          <ac:spMkLst>
            <pc:docMk/>
            <pc:sldMk cId="251966404" sldId="259"/>
            <ac:spMk id="2" creationId="{38143548-18AF-3AEA-CAAC-C2B672CE7B7F}"/>
          </ac:spMkLst>
        </pc:spChg>
        <pc:spChg chg="add mod">
          <ac:chgData name="Rawat, Saurav (Cognizant)" userId="5052ef46-f412-4ba6-ab0f-9e3e31217e8a" providerId="ADAL" clId="{2BE113B1-2856-4A02-89B1-EF5EF0B1482E}" dt="2024-04-16T19:49:50.471" v="351"/>
          <ac:spMkLst>
            <pc:docMk/>
            <pc:sldMk cId="251966404" sldId="259"/>
            <ac:spMk id="3" creationId="{514B6392-B21C-8624-2A48-46601184ABC9}"/>
          </ac:spMkLst>
        </pc:spChg>
      </pc:sldChg>
      <pc:sldChg chg="addSp modSp mod">
        <pc:chgData name="Rawat, Saurav (Cognizant)" userId="5052ef46-f412-4ba6-ab0f-9e3e31217e8a" providerId="ADAL" clId="{2BE113B1-2856-4A02-89B1-EF5EF0B1482E}" dt="2024-04-16T20:02:07.611" v="370" actId="1076"/>
        <pc:sldMkLst>
          <pc:docMk/>
          <pc:sldMk cId="737769097" sldId="260"/>
        </pc:sldMkLst>
        <pc:spChg chg="add mod">
          <ac:chgData name="Rawat, Saurav (Cognizant)" userId="5052ef46-f412-4ba6-ab0f-9e3e31217e8a" providerId="ADAL" clId="{2BE113B1-2856-4A02-89B1-EF5EF0B1482E}" dt="2024-04-16T20:02:07.611" v="370" actId="1076"/>
          <ac:spMkLst>
            <pc:docMk/>
            <pc:sldMk cId="737769097" sldId="260"/>
            <ac:spMk id="2" creationId="{88E20BD9-C479-AAE4-101F-71CF8D6C0BD9}"/>
          </ac:spMkLst>
        </pc:spChg>
      </pc:sldChg>
      <pc:sldChg chg="addSp modSp mod">
        <pc:chgData name="Rawat, Saurav (Cognizant)" userId="5052ef46-f412-4ba6-ab0f-9e3e31217e8a" providerId="ADAL" clId="{2BE113B1-2856-4A02-89B1-EF5EF0B1482E}" dt="2024-04-16T20:02:23.061" v="372" actId="1076"/>
        <pc:sldMkLst>
          <pc:docMk/>
          <pc:sldMk cId="3518290024" sldId="261"/>
        </pc:sldMkLst>
        <pc:spChg chg="add mod">
          <ac:chgData name="Rawat, Saurav (Cognizant)" userId="5052ef46-f412-4ba6-ab0f-9e3e31217e8a" providerId="ADAL" clId="{2BE113B1-2856-4A02-89B1-EF5EF0B1482E}" dt="2024-04-16T20:02:23.061" v="372" actId="1076"/>
          <ac:spMkLst>
            <pc:docMk/>
            <pc:sldMk cId="3518290024" sldId="261"/>
            <ac:spMk id="2" creationId="{9C347770-5D2A-1941-E3DB-793608C0FD99}"/>
          </ac:spMkLst>
        </pc:spChg>
      </pc:sldChg>
      <pc:sldChg chg="addSp modSp add mod">
        <pc:chgData name="Rawat, Saurav (Cognizant)" userId="5052ef46-f412-4ba6-ab0f-9e3e31217e8a" providerId="ADAL" clId="{2BE113B1-2856-4A02-89B1-EF5EF0B1482E}" dt="2024-04-16T19:47:08.940" v="224" actId="1076"/>
        <pc:sldMkLst>
          <pc:docMk/>
          <pc:sldMk cId="2624618037" sldId="262"/>
        </pc:sldMkLst>
        <pc:spChg chg="add mod">
          <ac:chgData name="Rawat, Saurav (Cognizant)" userId="5052ef46-f412-4ba6-ab0f-9e3e31217e8a" providerId="ADAL" clId="{2BE113B1-2856-4A02-89B1-EF5EF0B1482E}" dt="2024-04-16T19:47:08.940" v="224" actId="1076"/>
          <ac:spMkLst>
            <pc:docMk/>
            <pc:sldMk cId="2624618037" sldId="262"/>
            <ac:spMk id="2" creationId="{E18694ED-A177-BA5B-16C7-54C56891A80B}"/>
          </ac:spMkLst>
        </pc:spChg>
      </pc:sldChg>
      <pc:sldChg chg="addSp modSp add mod">
        <pc:chgData name="Rawat, Saurav (Cognizant)" userId="5052ef46-f412-4ba6-ab0f-9e3e31217e8a" providerId="ADAL" clId="{2BE113B1-2856-4A02-89B1-EF5EF0B1482E}" dt="2024-04-16T19:47:23.783" v="239" actId="1076"/>
        <pc:sldMkLst>
          <pc:docMk/>
          <pc:sldMk cId="3812609733" sldId="263"/>
        </pc:sldMkLst>
        <pc:spChg chg="add mod">
          <ac:chgData name="Rawat, Saurav (Cognizant)" userId="5052ef46-f412-4ba6-ab0f-9e3e31217e8a" providerId="ADAL" clId="{2BE113B1-2856-4A02-89B1-EF5EF0B1482E}" dt="2024-04-16T19:47:23.783" v="239" actId="1076"/>
          <ac:spMkLst>
            <pc:docMk/>
            <pc:sldMk cId="3812609733" sldId="263"/>
            <ac:spMk id="2" creationId="{ADE7C232-5C1F-62A1-B8B2-AA1FD4CC52E0}"/>
          </ac:spMkLst>
        </pc:spChg>
      </pc:sldChg>
      <pc:sldChg chg="addSp modSp add mod">
        <pc:chgData name="Rawat, Saurav (Cognizant)" userId="5052ef46-f412-4ba6-ab0f-9e3e31217e8a" providerId="ADAL" clId="{2BE113B1-2856-4A02-89B1-EF5EF0B1482E}" dt="2024-04-16T19:47:53.251" v="273" actId="1076"/>
        <pc:sldMkLst>
          <pc:docMk/>
          <pc:sldMk cId="4000116107" sldId="264"/>
        </pc:sldMkLst>
        <pc:spChg chg="add mod">
          <ac:chgData name="Rawat, Saurav (Cognizant)" userId="5052ef46-f412-4ba6-ab0f-9e3e31217e8a" providerId="ADAL" clId="{2BE113B1-2856-4A02-89B1-EF5EF0B1482E}" dt="2024-04-16T19:47:53.251" v="273" actId="1076"/>
          <ac:spMkLst>
            <pc:docMk/>
            <pc:sldMk cId="4000116107" sldId="264"/>
            <ac:spMk id="2" creationId="{15B51E50-7953-802A-CE94-79FCCC329B57}"/>
          </ac:spMkLst>
        </pc:spChg>
      </pc:sldChg>
      <pc:sldChg chg="addSp modSp add mod">
        <pc:chgData name="Rawat, Saurav (Cognizant)" userId="5052ef46-f412-4ba6-ab0f-9e3e31217e8a" providerId="ADAL" clId="{2BE113B1-2856-4A02-89B1-EF5EF0B1482E}" dt="2024-04-16T19:48:16.342" v="293" actId="1076"/>
        <pc:sldMkLst>
          <pc:docMk/>
          <pc:sldMk cId="389710018" sldId="265"/>
        </pc:sldMkLst>
        <pc:spChg chg="add mod">
          <ac:chgData name="Rawat, Saurav (Cognizant)" userId="5052ef46-f412-4ba6-ab0f-9e3e31217e8a" providerId="ADAL" clId="{2BE113B1-2856-4A02-89B1-EF5EF0B1482E}" dt="2024-04-16T19:48:16.342" v="293" actId="1076"/>
          <ac:spMkLst>
            <pc:docMk/>
            <pc:sldMk cId="389710018" sldId="265"/>
            <ac:spMk id="2" creationId="{AC20ED42-03B9-32E9-52F6-9C656E24C737}"/>
          </ac:spMkLst>
        </pc:spChg>
      </pc:sldChg>
      <pc:sldChg chg="addSp modSp add mod">
        <pc:chgData name="Rawat, Saurav (Cognizant)" userId="5052ef46-f412-4ba6-ab0f-9e3e31217e8a" providerId="ADAL" clId="{2BE113B1-2856-4A02-89B1-EF5EF0B1482E}" dt="2024-04-16T19:48:47.795" v="319" actId="1076"/>
        <pc:sldMkLst>
          <pc:docMk/>
          <pc:sldMk cId="4156207908" sldId="266"/>
        </pc:sldMkLst>
        <pc:spChg chg="add mod">
          <ac:chgData name="Rawat, Saurav (Cognizant)" userId="5052ef46-f412-4ba6-ab0f-9e3e31217e8a" providerId="ADAL" clId="{2BE113B1-2856-4A02-89B1-EF5EF0B1482E}" dt="2024-04-16T19:48:47.795" v="319" actId="1076"/>
          <ac:spMkLst>
            <pc:docMk/>
            <pc:sldMk cId="4156207908" sldId="266"/>
            <ac:spMk id="2" creationId="{CAECEFAF-2C34-4B82-DB2F-BBB58A6099B2}"/>
          </ac:spMkLst>
        </pc:spChg>
      </pc:sldChg>
      <pc:sldChg chg="addSp modSp add mod">
        <pc:chgData name="Rawat, Saurav (Cognizant)" userId="5052ef46-f412-4ba6-ab0f-9e3e31217e8a" providerId="ADAL" clId="{2BE113B1-2856-4A02-89B1-EF5EF0B1482E}" dt="2024-04-16T19:49:18.610" v="349" actId="1076"/>
        <pc:sldMkLst>
          <pc:docMk/>
          <pc:sldMk cId="2734668188" sldId="267"/>
        </pc:sldMkLst>
        <pc:spChg chg="add mod">
          <ac:chgData name="Rawat, Saurav (Cognizant)" userId="5052ef46-f412-4ba6-ab0f-9e3e31217e8a" providerId="ADAL" clId="{2BE113B1-2856-4A02-89B1-EF5EF0B1482E}" dt="2024-04-16T19:49:18.610" v="349" actId="1076"/>
          <ac:spMkLst>
            <pc:docMk/>
            <pc:sldMk cId="2734668188" sldId="267"/>
            <ac:spMk id="2" creationId="{9F1CAD25-8D96-74B6-2876-74AD2590AD89}"/>
          </ac:spMkLst>
        </pc:spChg>
      </pc:sldChg>
      <pc:sldChg chg="addSp delSp modSp add mod">
        <pc:chgData name="Rawat, Saurav (Cognizant)" userId="5052ef46-f412-4ba6-ab0f-9e3e31217e8a" providerId="ADAL" clId="{2BE113B1-2856-4A02-89B1-EF5EF0B1482E}" dt="2024-04-16T19:50:19.267" v="364" actId="1076"/>
        <pc:sldMkLst>
          <pc:docMk/>
          <pc:sldMk cId="346211656" sldId="268"/>
        </pc:sldMkLst>
        <pc:spChg chg="del">
          <ac:chgData name="Rawat, Saurav (Cognizant)" userId="5052ef46-f412-4ba6-ab0f-9e3e31217e8a" providerId="ADAL" clId="{2BE113B1-2856-4A02-89B1-EF5EF0B1482E}" dt="2024-04-16T19:50:01.094" v="353" actId="478"/>
          <ac:spMkLst>
            <pc:docMk/>
            <pc:sldMk cId="346211656" sldId="268"/>
            <ac:spMk id="2" creationId="{38143548-18AF-3AEA-CAAC-C2B672CE7B7F}"/>
          </ac:spMkLst>
        </pc:spChg>
        <pc:spChg chg="add mod">
          <ac:chgData name="Rawat, Saurav (Cognizant)" userId="5052ef46-f412-4ba6-ab0f-9e3e31217e8a" providerId="ADAL" clId="{2BE113B1-2856-4A02-89B1-EF5EF0B1482E}" dt="2024-04-16T19:50:19.267" v="364" actId="1076"/>
          <ac:spMkLst>
            <pc:docMk/>
            <pc:sldMk cId="346211656" sldId="268"/>
            <ac:spMk id="3" creationId="{67CA3627-41EA-6FD1-6150-6A6D60F9D284}"/>
          </ac:spMkLst>
        </pc:spChg>
      </pc:sldChg>
      <pc:sldChg chg="add del">
        <pc:chgData name="Rawat, Saurav (Cognizant)" userId="5052ef46-f412-4ba6-ab0f-9e3e31217e8a" providerId="ADAL" clId="{2BE113B1-2856-4A02-89B1-EF5EF0B1482E}" dt="2024-04-16T19:46:20.886" v="182"/>
        <pc:sldMkLst>
          <pc:docMk/>
          <pc:sldMk cId="1177128632" sldId="2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500-4083-97A6-AC8B1E4172E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A56-4AF7-BCDC-E39F4E087D8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A56-4AF7-BCDC-E39F4E087D8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500-4083-97A6-AC8B1E4172EB}"/>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A56-4AF7-BCDC-E39F4E087D82}"/>
              </c:ext>
            </c:extLst>
          </c:dPt>
          <c:dLbls>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tx1">
                        <a:lumMod val="95000"/>
                        <a:lumOff val="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Sheet1!$A$2:$A$6</c:f>
              <c:strCache>
                <c:ptCount val="5"/>
                <c:pt idx="0">
                  <c:v>18-24 Years</c:v>
                </c:pt>
                <c:pt idx="1">
                  <c:v>25-34 Years</c:v>
                </c:pt>
                <c:pt idx="2">
                  <c:v>35-44 Years</c:v>
                </c:pt>
                <c:pt idx="3">
                  <c:v>45-54 Years</c:v>
                </c:pt>
                <c:pt idx="4">
                  <c:v>65 Years +</c:v>
                </c:pt>
              </c:strCache>
            </c:strRef>
          </c:cat>
          <c:val>
            <c:numRef>
              <c:f>Sheet1!$B$2:$B$6</c:f>
              <c:numCache>
                <c:formatCode>General</c:formatCode>
                <c:ptCount val="5"/>
                <c:pt idx="0">
                  <c:v>40</c:v>
                </c:pt>
                <c:pt idx="1">
                  <c:v>33.33</c:v>
                </c:pt>
                <c:pt idx="2">
                  <c:v>11.68</c:v>
                </c:pt>
                <c:pt idx="3">
                  <c:v>6.37</c:v>
                </c:pt>
                <c:pt idx="4">
                  <c:v>3.4</c:v>
                </c:pt>
              </c:numCache>
            </c:numRef>
          </c:val>
          <c:extLst>
            <c:ext xmlns:c16="http://schemas.microsoft.com/office/drawing/2014/chart" uri="{C3380CC4-5D6E-409C-BE32-E72D297353CC}">
              <c16:uniqueId val="{00000000-8500-4083-97A6-AC8B1E4172E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F187-089E-FE8C-591C-6F88745E4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8935AA-300C-60B5-6B8B-21A770249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8A9FB0-19C1-52BB-7F27-E87F7410EA07}"/>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E80A9D1C-4C8F-79F4-0DB8-40ADD7449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0CBBB-6434-DA80-DD9C-E4E90E52BB60}"/>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11800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7F7A-B1C2-3EA6-981D-98F5431A57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AFD20-D0EA-4AD8-CA41-012B859F8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2B6CC-4B7E-8E35-9B75-8035D97F3DC0}"/>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4AE0836B-DEB4-82A3-A607-B5A05C160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9E475-C57B-044A-5970-94F862452235}"/>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38126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DCE18-7584-B9B0-7E17-CD67E3EFD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67184-7165-311D-D387-9ED0D0B0F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21B31-A09A-C421-5D4C-D56F11B0BE8B}"/>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85BA5F4F-68E9-B96A-1EF1-88DDDC1A4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0E974-198D-79A2-662B-49C7B618FEF7}"/>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65931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7B7F-EF29-DFBC-3E3A-C300EAA3FA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5F07E6-79B7-E209-E1F7-590D5F8DC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14DA5-71B9-DFA7-9D70-FF1F11947068}"/>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CD88DBCC-3D6A-D0B6-AC86-450320D2A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55C65-74AD-0FEF-8461-62CAB86FB0D5}"/>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12190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6E5E-0DF1-C2B3-38D7-59EA8A076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6BB56E-CF92-D99B-862F-D087F6ED9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5C78D-391B-EF8A-C9A9-25E666F2078B}"/>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848E492D-04E6-1A54-E998-6764867FB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515A2-2771-D7E3-802B-51CE2BD59F28}"/>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421737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D7B6-7AC2-4EA3-1D4C-7008E1C9BD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06907-C69A-544D-F37C-6497F0878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913E1B-0EE8-E522-70D6-3DE73E6EB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435370-C995-DB71-069D-D92091CFD985}"/>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6" name="Footer Placeholder 5">
            <a:extLst>
              <a:ext uri="{FF2B5EF4-FFF2-40B4-BE49-F238E27FC236}">
                <a16:creationId xmlns:a16="http://schemas.microsoft.com/office/drawing/2014/main" id="{C1970E30-E878-8DD2-4385-E25537A27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3C6CE-D063-CCE5-B820-D5C2CAFD043F}"/>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15522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1D11-0DE2-AFC4-7535-A8E44D042A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C941C-BF78-943C-ECDF-B1D38D698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8B4AD-4F79-775B-A437-CCC0501B5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D97C3-2DD6-FF6F-70D6-3C412BF3E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D7868-4335-0854-974E-F5BD2329B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49E1CA-CF28-7BE9-6F1C-5DE3578B17E0}"/>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8" name="Footer Placeholder 7">
            <a:extLst>
              <a:ext uri="{FF2B5EF4-FFF2-40B4-BE49-F238E27FC236}">
                <a16:creationId xmlns:a16="http://schemas.microsoft.com/office/drawing/2014/main" id="{DFFDEE27-700F-9AF1-4FB8-5EDA86995F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F9B8E-4867-932B-7315-10A7656578C5}"/>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65314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41AC-145C-DF6B-DC9F-1990E180C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02ED90-0D54-5925-F319-6D63E9C4B498}"/>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4" name="Footer Placeholder 3">
            <a:extLst>
              <a:ext uri="{FF2B5EF4-FFF2-40B4-BE49-F238E27FC236}">
                <a16:creationId xmlns:a16="http://schemas.microsoft.com/office/drawing/2014/main" id="{F7D2ABD6-FB13-CDF1-8700-536869AE3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E5E71E-E92E-0C9A-7E0F-658B40CE2CA1}"/>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83601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945A8-D587-18F9-3D17-DD80BEDF0D12}"/>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3" name="Footer Placeholder 2">
            <a:extLst>
              <a:ext uri="{FF2B5EF4-FFF2-40B4-BE49-F238E27FC236}">
                <a16:creationId xmlns:a16="http://schemas.microsoft.com/office/drawing/2014/main" id="{C573C2BA-AA20-6B19-CE84-09324AD9C7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B4D63D-9A84-4CE0-BCDA-D0ED5A986649}"/>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283971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4F7-B375-BE42-80EF-F256F14E5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115A48-9B17-79D3-BA98-BF04F7464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EE9AB9-8A15-88DB-F11D-33C8CD1A9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F1388-8112-8FDB-529F-D095C163B9B7}"/>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6" name="Footer Placeholder 5">
            <a:extLst>
              <a:ext uri="{FF2B5EF4-FFF2-40B4-BE49-F238E27FC236}">
                <a16:creationId xmlns:a16="http://schemas.microsoft.com/office/drawing/2014/main" id="{6370EC87-9285-87B0-ED5A-7CF0581A09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14544-9454-0E5D-7A61-9E0883839215}"/>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68997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63B8-50D4-273C-7804-EC0668078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8D3473-A2A7-2FA1-E1E1-23403BE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6DE896-DFD8-FECB-387F-38CE9753F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497C8-9558-537B-783A-61D3D2AE373D}"/>
              </a:ext>
            </a:extLst>
          </p:cNvPr>
          <p:cNvSpPr>
            <a:spLocks noGrp="1"/>
          </p:cNvSpPr>
          <p:nvPr>
            <p:ph type="dt" sz="half" idx="10"/>
          </p:nvPr>
        </p:nvSpPr>
        <p:spPr/>
        <p:txBody>
          <a:bodyPr/>
          <a:lstStyle/>
          <a:p>
            <a:fld id="{087DAF54-A786-4569-9B04-EBCBED60A507}" type="datetimeFigureOut">
              <a:rPr lang="en-IN" smtClean="0"/>
              <a:t>19-04-2024</a:t>
            </a:fld>
            <a:endParaRPr lang="en-IN"/>
          </a:p>
        </p:txBody>
      </p:sp>
      <p:sp>
        <p:nvSpPr>
          <p:cNvPr id="6" name="Footer Placeholder 5">
            <a:extLst>
              <a:ext uri="{FF2B5EF4-FFF2-40B4-BE49-F238E27FC236}">
                <a16:creationId xmlns:a16="http://schemas.microsoft.com/office/drawing/2014/main" id="{721EAA5E-52CF-2934-439D-2F9C6CAF6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A8A09D-83E5-C117-E06B-0E9E9F796313}"/>
              </a:ext>
            </a:extLst>
          </p:cNvPr>
          <p:cNvSpPr>
            <a:spLocks noGrp="1"/>
          </p:cNvSpPr>
          <p:nvPr>
            <p:ph type="sldNum" sz="quarter" idx="12"/>
          </p:nvPr>
        </p:nvSpPr>
        <p:spPr/>
        <p:txBody>
          <a:bodyPr/>
          <a:lstStyle/>
          <a:p>
            <a:fld id="{F706E039-24DB-4A09-9387-18F46D33C870}" type="slidenum">
              <a:rPr lang="en-IN" smtClean="0"/>
              <a:t>‹#›</a:t>
            </a:fld>
            <a:endParaRPr lang="en-IN"/>
          </a:p>
        </p:txBody>
      </p:sp>
    </p:spTree>
    <p:extLst>
      <p:ext uri="{BB962C8B-B14F-4D97-AF65-F5344CB8AC3E}">
        <p14:creationId xmlns:p14="http://schemas.microsoft.com/office/powerpoint/2010/main" val="346086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381">
              <a:schemeClr val="accent6">
                <a:lumMod val="60000"/>
                <a:lumOff val="40000"/>
              </a:schemeClr>
            </a:gs>
            <a:gs pos="4000">
              <a:schemeClr val="accent1">
                <a:lumMod val="5000"/>
                <a:lumOff val="95000"/>
              </a:schemeClr>
            </a:gs>
            <a:gs pos="74000">
              <a:schemeClr val="accent6">
                <a:lumMod val="40000"/>
                <a:lumOff val="60000"/>
              </a:schemeClr>
            </a:gs>
            <a:gs pos="83000">
              <a:schemeClr val="accent6">
                <a:lumMod val="60000"/>
                <a:lumOff val="40000"/>
              </a:schemeClr>
            </a:gs>
            <a:gs pos="41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45EE-E2F3-0A9E-F1D0-07A927EF68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9EA67-3B12-444C-5C31-FA4779BAF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49059-3C45-D5BA-B44E-6D36289E3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DAF54-A786-4569-9B04-EBCBED60A507}" type="datetimeFigureOut">
              <a:rPr lang="en-IN" smtClean="0"/>
              <a:t>19-04-2024</a:t>
            </a:fld>
            <a:endParaRPr lang="en-IN"/>
          </a:p>
        </p:txBody>
      </p:sp>
      <p:sp>
        <p:nvSpPr>
          <p:cNvPr id="5" name="Footer Placeholder 4">
            <a:extLst>
              <a:ext uri="{FF2B5EF4-FFF2-40B4-BE49-F238E27FC236}">
                <a16:creationId xmlns:a16="http://schemas.microsoft.com/office/drawing/2014/main" id="{4940581B-5449-8A3E-CF9D-548EE56E5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B9A301-E8F8-41B5-ECAF-6DB44D6A9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6E039-24DB-4A09-9387-18F46D33C870}" type="slidenum">
              <a:rPr lang="en-IN" smtClean="0"/>
              <a:t>‹#›</a:t>
            </a:fld>
            <a:endParaRPr lang="en-IN"/>
          </a:p>
        </p:txBody>
      </p:sp>
    </p:spTree>
    <p:extLst>
      <p:ext uri="{BB962C8B-B14F-4D97-AF65-F5344CB8AC3E}">
        <p14:creationId xmlns:p14="http://schemas.microsoft.com/office/powerpoint/2010/main" val="3272832308"/>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093DA7-BBFB-2942-86E3-3D976EE8A68E}"/>
              </a:ext>
            </a:extLst>
          </p:cNvPr>
          <p:cNvSpPr/>
          <p:nvPr/>
        </p:nvSpPr>
        <p:spPr>
          <a:xfrm>
            <a:off x="1584508" y="2267722"/>
            <a:ext cx="9022983"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Revolutionizing Fantasy Sports  </a:t>
            </a:r>
          </a:p>
          <a:p>
            <a:pPr algn="ctr"/>
            <a:r>
              <a:rPr lang="en-US" sz="5400" b="0" cap="none" spc="0" dirty="0">
                <a:ln w="0"/>
                <a:solidFill>
                  <a:schemeClr val="tx1"/>
                </a:solidFill>
                <a:effectLst>
                  <a:outerShdw blurRad="38100" dist="19050" dir="2700000" algn="tl" rotWithShape="0">
                    <a:schemeClr val="dk1">
                      <a:alpha val="40000"/>
                    </a:schemeClr>
                  </a:outerShdw>
                </a:effectLst>
              </a:rPr>
              <a:t>Hyperlocal Edition</a:t>
            </a:r>
          </a:p>
        </p:txBody>
      </p:sp>
      <p:sp>
        <p:nvSpPr>
          <p:cNvPr id="5" name="Rectangle 4">
            <a:extLst>
              <a:ext uri="{FF2B5EF4-FFF2-40B4-BE49-F238E27FC236}">
                <a16:creationId xmlns:a16="http://schemas.microsoft.com/office/drawing/2014/main" id="{508D6F3A-AC40-7156-9BDA-71E33E39D67C}"/>
              </a:ext>
            </a:extLst>
          </p:cNvPr>
          <p:cNvSpPr/>
          <p:nvPr/>
        </p:nvSpPr>
        <p:spPr>
          <a:xfrm>
            <a:off x="2657045" y="316603"/>
            <a:ext cx="6302559"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www.Regional</a:t>
            </a:r>
            <a:r>
              <a:rPr lang="en-US" sz="5400" u="sng" cap="none" spc="0" dirty="0">
                <a:ln w="0"/>
                <a:solidFill>
                  <a:schemeClr val="tx1"/>
                </a:solidFill>
                <a:effectLst>
                  <a:outerShdw blurRad="38100" dist="19050" dir="2700000" algn="tl" rotWithShape="0">
                    <a:schemeClr val="dk1">
                      <a:alpha val="40000"/>
                    </a:schemeClr>
                  </a:outerShdw>
                </a:effectLst>
              </a:rPr>
              <a:t>11.com</a:t>
            </a:r>
          </a:p>
        </p:txBody>
      </p:sp>
      <p:sp>
        <p:nvSpPr>
          <p:cNvPr id="6" name="Rectangle 5">
            <a:extLst>
              <a:ext uri="{FF2B5EF4-FFF2-40B4-BE49-F238E27FC236}">
                <a16:creationId xmlns:a16="http://schemas.microsoft.com/office/drawing/2014/main" id="{9E1FECE5-2C92-0DCA-955B-AE4675568E14}"/>
              </a:ext>
            </a:extLst>
          </p:cNvPr>
          <p:cNvSpPr/>
          <p:nvPr/>
        </p:nvSpPr>
        <p:spPr>
          <a:xfrm>
            <a:off x="8036983" y="5618067"/>
            <a:ext cx="39648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Saurav Rawat</a:t>
            </a:r>
          </a:p>
        </p:txBody>
      </p:sp>
      <p:sp>
        <p:nvSpPr>
          <p:cNvPr id="8" name="TextBox 7">
            <a:extLst>
              <a:ext uri="{FF2B5EF4-FFF2-40B4-BE49-F238E27FC236}">
                <a16:creationId xmlns:a16="http://schemas.microsoft.com/office/drawing/2014/main" id="{08236A63-D83A-6BA1-8E8F-6ED20AF50B72}"/>
              </a:ext>
            </a:extLst>
          </p:cNvPr>
          <p:cNvSpPr txBox="1"/>
          <p:nvPr/>
        </p:nvSpPr>
        <p:spPr>
          <a:xfrm>
            <a:off x="1460937" y="1941449"/>
            <a:ext cx="9180000" cy="2412000"/>
          </a:xfrm>
          <a:prstGeom prst="rect">
            <a:avLst/>
          </a:prstGeom>
          <a:noFill/>
          <a:ln>
            <a:solidFill>
              <a:srgbClr val="FF0000"/>
            </a:solidFill>
          </a:ln>
        </p:spPr>
        <p:txBody>
          <a:bodyPr wrap="square" rtlCol="0">
            <a:spAutoFit/>
          </a:bodyPr>
          <a:lstStyle/>
          <a:p>
            <a:endParaRPr lang="en-IN" dirty="0"/>
          </a:p>
        </p:txBody>
      </p:sp>
    </p:spTree>
    <p:extLst>
      <p:ext uri="{BB962C8B-B14F-4D97-AF65-F5344CB8AC3E}">
        <p14:creationId xmlns:p14="http://schemas.microsoft.com/office/powerpoint/2010/main" val="244470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1381">
              <a:schemeClr val="accent6">
                <a:lumMod val="60000"/>
                <a:lumOff val="40000"/>
              </a:schemeClr>
            </a:gs>
            <a:gs pos="4000">
              <a:schemeClr val="accent1">
                <a:lumMod val="5000"/>
                <a:lumOff val="95000"/>
              </a:schemeClr>
            </a:gs>
            <a:gs pos="74000">
              <a:schemeClr val="accent6">
                <a:lumMod val="40000"/>
                <a:lumOff val="60000"/>
              </a:schemeClr>
            </a:gs>
            <a:gs pos="83000">
              <a:schemeClr val="accent6">
                <a:lumMod val="60000"/>
                <a:lumOff val="40000"/>
              </a:schemeClr>
            </a:gs>
            <a:gs pos="41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7CA3627-41EA-6FD1-6150-6A6D60F9D28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Thank You</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21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E20BD9-C479-AAE4-101F-71CF8D6C0BD9}"/>
              </a:ext>
            </a:extLst>
          </p:cNvPr>
          <p:cNvSpPr/>
          <p:nvPr/>
        </p:nvSpPr>
        <p:spPr>
          <a:xfrm>
            <a:off x="0" y="0"/>
            <a:ext cx="5639878"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Problem Statement</a:t>
            </a:r>
          </a:p>
        </p:txBody>
      </p:sp>
      <p:sp>
        <p:nvSpPr>
          <p:cNvPr id="5" name="TextBox 4">
            <a:extLst>
              <a:ext uri="{FF2B5EF4-FFF2-40B4-BE49-F238E27FC236}">
                <a16:creationId xmlns:a16="http://schemas.microsoft.com/office/drawing/2014/main" id="{AE0FFD3E-2EE7-A58F-985D-2D8E12DAB134}"/>
              </a:ext>
            </a:extLst>
          </p:cNvPr>
          <p:cNvSpPr txBox="1"/>
          <p:nvPr/>
        </p:nvSpPr>
        <p:spPr>
          <a:xfrm>
            <a:off x="0" y="923330"/>
            <a:ext cx="11456276" cy="4708981"/>
          </a:xfrm>
          <a:prstGeom prst="rect">
            <a:avLst/>
          </a:prstGeom>
          <a:noFill/>
        </p:spPr>
        <p:txBody>
          <a:bodyPr wrap="square">
            <a:spAutoFit/>
          </a:bodyPr>
          <a:lstStyle/>
          <a:p>
            <a:pPr algn="just"/>
            <a:r>
              <a:rPr lang="en-US" sz="2500" b="0" i="0" dirty="0">
                <a:solidFill>
                  <a:srgbClr val="000000"/>
                </a:solidFill>
                <a:effectLst/>
                <a:latin typeface="Times New Roman" panose="02020603050405020304" pitchFamily="18" charset="0"/>
                <a:cs typeface="Times New Roman" panose="02020603050405020304" pitchFamily="18" charset="0"/>
              </a:rPr>
              <a:t>In the realm of fantasy sports, existing platforms like Dream11 offer enticing cash prizes, often in the magnitude of 1 crore, for the ultimate winner. However, the fundamental challenge lies in the structure of these contests, where only one participant emerges victorious from a vast pool of contenders. Consequently, the probability of an individual's success remains alarmingly low, irrespective of their skill or knowledge. This indiscriminate approach disregards regional representation and often leaves users disillusioned, as their geographical location bears no influence on their likelihood of winning. Our startup recognizes this disparity and seeks to address it by introducing hyperlocal fantasy sports contests, wherein participants compete within their specific regions. By regionalizing contests, we ensure that the winner hails from the designated area, fostering a sense of community and increasing the likelihood of victory for every participant.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76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347770-5D2A-1941-E3DB-793608C0FD99}"/>
              </a:ext>
            </a:extLst>
          </p:cNvPr>
          <p:cNvSpPr/>
          <p:nvPr/>
        </p:nvSpPr>
        <p:spPr>
          <a:xfrm>
            <a:off x="0" y="0"/>
            <a:ext cx="5332999"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Solution Overview</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2A175413-AF24-5618-3D36-AC5B5E47465B}"/>
              </a:ext>
            </a:extLst>
          </p:cNvPr>
          <p:cNvSpPr txBox="1"/>
          <p:nvPr/>
        </p:nvSpPr>
        <p:spPr>
          <a:xfrm>
            <a:off x="0" y="923330"/>
            <a:ext cx="11435255" cy="3554819"/>
          </a:xfrm>
          <a:prstGeom prst="rect">
            <a:avLst/>
          </a:prstGeom>
          <a:noFill/>
        </p:spPr>
        <p:txBody>
          <a:bodyPr wrap="square">
            <a:spAutoFit/>
          </a:bodyPr>
          <a:lstStyle/>
          <a:p>
            <a:pPr algn="just"/>
            <a:r>
              <a:rPr lang="en-US" sz="2500" b="0" i="0" dirty="0">
                <a:solidFill>
                  <a:srgbClr val="000000"/>
                </a:solidFill>
                <a:effectLst/>
                <a:latin typeface="Times New Roman" panose="02020603050405020304" pitchFamily="18" charset="0"/>
                <a:cs typeface="Times New Roman" panose="02020603050405020304" pitchFamily="18" charset="0"/>
              </a:rPr>
              <a:t>Our solution redefines fantasy sports by introducing a hyperlocal approach that integrates regional identity seamlessly. Leveraging Aadhaar numbers as unique identifiers, we utilize associated pin codes to curate customized contest experiences. Upon registration, users provide Aadhaar numbers, enabling us to tailor contests based on their pin codes. With contests at district, state, and national levels, users engage in competitions aligned with their preferences. Initially focusing on district-level rivalries to foster community spirit, we plan to expand globally as we gain market visibility. By blending fantasy sports with regional pride, our platform offers an unmatched user experience, celebrating local communities while providing thrilling competition.</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9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6000">
              <a:schemeClr val="accent6">
                <a:lumMod val="60000"/>
                <a:lumOff val="40000"/>
              </a:schemeClr>
            </a:gs>
            <a:gs pos="4000">
              <a:schemeClr val="accent1">
                <a:lumMod val="5000"/>
                <a:lumOff val="95000"/>
              </a:schemeClr>
            </a:gs>
            <a:gs pos="74000">
              <a:schemeClr val="accent6">
                <a:lumMod val="40000"/>
                <a:lumOff val="60000"/>
              </a:schemeClr>
            </a:gs>
            <a:gs pos="83000">
              <a:schemeClr val="accent6">
                <a:lumMod val="60000"/>
                <a:lumOff val="40000"/>
              </a:schemeClr>
            </a:gs>
            <a:gs pos="41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509FC7-D162-E743-791F-703F192C0C40}"/>
              </a:ext>
            </a:extLst>
          </p:cNvPr>
          <p:cNvSpPr/>
          <p:nvPr/>
        </p:nvSpPr>
        <p:spPr>
          <a:xfrm>
            <a:off x="0" y="0"/>
            <a:ext cx="471699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Target Audience</a:t>
            </a:r>
          </a:p>
        </p:txBody>
      </p:sp>
      <p:graphicFrame>
        <p:nvGraphicFramePr>
          <p:cNvPr id="18" name="Chart 17">
            <a:extLst>
              <a:ext uri="{FF2B5EF4-FFF2-40B4-BE49-F238E27FC236}">
                <a16:creationId xmlns:a16="http://schemas.microsoft.com/office/drawing/2014/main" id="{E51FC1BD-0C05-977E-A6EF-67C413622489}"/>
              </a:ext>
            </a:extLst>
          </p:cNvPr>
          <p:cNvGraphicFramePr/>
          <p:nvPr>
            <p:extLst>
              <p:ext uri="{D42A27DB-BD31-4B8C-83A1-F6EECF244321}">
                <p14:modId xmlns:p14="http://schemas.microsoft.com/office/powerpoint/2010/main" val="2300763513"/>
              </p:ext>
            </p:extLst>
          </p:nvPr>
        </p:nvGraphicFramePr>
        <p:xfrm>
          <a:off x="1514985" y="1126854"/>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84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694ED-A177-BA5B-16C7-54C56891A80B}"/>
              </a:ext>
            </a:extLst>
          </p:cNvPr>
          <p:cNvSpPr/>
          <p:nvPr/>
        </p:nvSpPr>
        <p:spPr>
          <a:xfrm>
            <a:off x="0" y="0"/>
            <a:ext cx="583166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Market Opportunity</a:t>
            </a:r>
          </a:p>
        </p:txBody>
      </p:sp>
      <p:sp>
        <p:nvSpPr>
          <p:cNvPr id="4" name="TextBox 3">
            <a:extLst>
              <a:ext uri="{FF2B5EF4-FFF2-40B4-BE49-F238E27FC236}">
                <a16:creationId xmlns:a16="http://schemas.microsoft.com/office/drawing/2014/main" id="{831338A0-2B2A-0D98-8F98-178CFCC3A763}"/>
              </a:ext>
            </a:extLst>
          </p:cNvPr>
          <p:cNvSpPr txBox="1"/>
          <p:nvPr/>
        </p:nvSpPr>
        <p:spPr>
          <a:xfrm>
            <a:off x="0" y="923330"/>
            <a:ext cx="11990720" cy="5847755"/>
          </a:xfrm>
          <a:prstGeom prst="rect">
            <a:avLst/>
          </a:prstGeom>
          <a:noFill/>
        </p:spPr>
        <p:txBody>
          <a:bodyPr wrap="square">
            <a:spAutoFit/>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The market opportunity for hyperlocal fantasy sports startups is substantial and promising. As traditional fantasy sports platforms like Dream11 and MyTeam11 continue to dominate the market with national-level contests, there exists a significant gap in catering to the hyperlocal preferences and engagement of users, particularly in tier 3 cities.</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Underserved Market Segments.</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Tier 3 cities and rural areas represent vast and untapped market segments with a growing interest in sports and digital entertainment. These regions often lack access to tailored fantasy sports experiences that resonate with their local interests and preferences.</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Regional Identity and Community Engagement.</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Hyperlocal fantasy sports platforms have the potential to foster a sense of community and belonging among users by focusing on regional identity and localized competitions. This approach enhances user engagement and retention by providing a more personalized and relevant experience.</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Growing Internet Penetration.</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With the proliferation of smartphones and affordable internet connectivity, tier 3 cities and rural areas are witnessing a rapid increase in internet penetration. This trend presents an opportunity for hyperlocal fantasy sports startups to reach a larger audience and capitalize on the growing digital ecosystem.</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IPL and Other Sporting Events</a:t>
            </a:r>
            <a:r>
              <a:rPr lang="en-US" sz="2200" dirty="0">
                <a:solidFill>
                  <a:srgbClr val="000000"/>
                </a:solidFill>
                <a:latin typeface="Times New Roman" panose="02020603050405020304" pitchFamily="18" charset="0"/>
                <a:cs typeface="Times New Roman" panose="02020603050405020304" pitchFamily="18" charset="0"/>
              </a:rPr>
              <a:t>.</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61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B51E50-7953-802A-CE94-79FCCC329B57}"/>
              </a:ext>
            </a:extLst>
          </p:cNvPr>
          <p:cNvSpPr/>
          <p:nvPr/>
        </p:nvSpPr>
        <p:spPr>
          <a:xfrm>
            <a:off x="0" y="0"/>
            <a:ext cx="602998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Competitive Analysis</a:t>
            </a:r>
          </a:p>
        </p:txBody>
      </p:sp>
      <p:sp>
        <p:nvSpPr>
          <p:cNvPr id="4" name="TextBox 3">
            <a:extLst>
              <a:ext uri="{FF2B5EF4-FFF2-40B4-BE49-F238E27FC236}">
                <a16:creationId xmlns:a16="http://schemas.microsoft.com/office/drawing/2014/main" id="{F9CC1ED2-1400-ACA6-6019-89378E1BF92A}"/>
              </a:ext>
            </a:extLst>
          </p:cNvPr>
          <p:cNvSpPr txBox="1"/>
          <p:nvPr/>
        </p:nvSpPr>
        <p:spPr>
          <a:xfrm>
            <a:off x="0" y="923330"/>
            <a:ext cx="11908220" cy="5863144"/>
          </a:xfrm>
          <a:prstGeom prst="rect">
            <a:avLst/>
          </a:prstGeom>
          <a:noFill/>
        </p:spPr>
        <p:txBody>
          <a:bodyPr wrap="square">
            <a:spAutoFit/>
          </a:bodyPr>
          <a:lstStyle/>
          <a:p>
            <a:pPr algn="l"/>
            <a:r>
              <a:rPr lang="en-US" sz="2500" b="1" i="0" u="sng" dirty="0">
                <a:solidFill>
                  <a:srgbClr val="000000"/>
                </a:solidFill>
                <a:effectLst/>
                <a:latin typeface="Times New Roman" panose="02020603050405020304" pitchFamily="18" charset="0"/>
                <a:cs typeface="Times New Roman" panose="02020603050405020304" pitchFamily="18" charset="0"/>
              </a:rPr>
              <a:t>Dream11:</a:t>
            </a:r>
          </a:p>
          <a:p>
            <a:pPr algn="l"/>
            <a:r>
              <a:rPr lang="en-US" sz="2500" b="0" i="1" u="sng" dirty="0">
                <a:solidFill>
                  <a:srgbClr val="000000"/>
                </a:solidFill>
                <a:effectLst/>
                <a:latin typeface="Times New Roman" panose="02020603050405020304" pitchFamily="18" charset="0"/>
                <a:cs typeface="Times New Roman" panose="02020603050405020304" pitchFamily="18" charset="0"/>
              </a:rPr>
              <a:t>Strengths</a:t>
            </a:r>
            <a:r>
              <a:rPr lang="en-US" sz="2500" b="0" i="1" dirty="0">
                <a:solidFill>
                  <a:srgbClr val="000000"/>
                </a:solidFill>
                <a:effectLst/>
                <a:latin typeface="Times New Roman" panose="02020603050405020304" pitchFamily="18" charset="0"/>
                <a:cs typeface="Times New Roman" panose="02020603050405020304" pitchFamily="18" charset="0"/>
              </a:rPr>
              <a:t>: </a:t>
            </a:r>
            <a:r>
              <a:rPr lang="en-US" sz="2500" b="0" i="0" dirty="0">
                <a:solidFill>
                  <a:srgbClr val="000000"/>
                </a:solidFill>
                <a:effectLst/>
                <a:latin typeface="Times New Roman" panose="02020603050405020304" pitchFamily="18" charset="0"/>
                <a:cs typeface="Times New Roman" panose="02020603050405020304" pitchFamily="18" charset="0"/>
              </a:rPr>
              <a:t>Established brand with a large user base, extensive range of sports and contests, attractive prize pools, user-friendly interface.</a:t>
            </a:r>
          </a:p>
          <a:p>
            <a:pPr algn="l"/>
            <a:r>
              <a:rPr lang="en-US" sz="2500" i="1" u="sng" dirty="0">
                <a:solidFill>
                  <a:srgbClr val="000000"/>
                </a:solidFill>
                <a:effectLst/>
                <a:latin typeface="Times New Roman" panose="02020603050405020304" pitchFamily="18" charset="0"/>
                <a:cs typeface="Times New Roman" panose="02020603050405020304" pitchFamily="18" charset="0"/>
              </a:rPr>
              <a:t>Weaknesses</a:t>
            </a:r>
            <a:r>
              <a:rPr lang="en-US" sz="2500" i="1" dirty="0">
                <a:solidFill>
                  <a:srgbClr val="000000"/>
                </a:solidFill>
                <a:effectLst/>
                <a:latin typeface="Times New Roman" panose="02020603050405020304" pitchFamily="18" charset="0"/>
                <a:cs typeface="Times New Roman" panose="02020603050405020304" pitchFamily="18" charset="0"/>
              </a:rPr>
              <a:t>: </a:t>
            </a:r>
            <a:r>
              <a:rPr lang="en-US" sz="2500" b="0" i="0" dirty="0">
                <a:solidFill>
                  <a:srgbClr val="000000"/>
                </a:solidFill>
                <a:effectLst/>
                <a:latin typeface="Times New Roman" panose="02020603050405020304" pitchFamily="18" charset="0"/>
                <a:cs typeface="Times New Roman" panose="02020603050405020304" pitchFamily="18" charset="0"/>
              </a:rPr>
              <a:t>Limited focus on hyperlocal engagement, high competition for users, reliance on national-level contests.</a:t>
            </a:r>
          </a:p>
          <a:p>
            <a:pPr algn="l"/>
            <a:r>
              <a:rPr lang="en-US" sz="2500" b="1" i="0" u="sng" dirty="0">
                <a:solidFill>
                  <a:srgbClr val="000000"/>
                </a:solidFill>
                <a:effectLst/>
                <a:latin typeface="Times New Roman" panose="02020603050405020304" pitchFamily="18" charset="0"/>
                <a:cs typeface="Times New Roman" panose="02020603050405020304" pitchFamily="18" charset="0"/>
              </a:rPr>
              <a:t>MyTeam11:</a:t>
            </a:r>
          </a:p>
          <a:p>
            <a:pPr algn="l"/>
            <a:r>
              <a:rPr lang="en-US" sz="2500" b="0" i="1" u="sng" dirty="0">
                <a:solidFill>
                  <a:srgbClr val="000000"/>
                </a:solidFill>
                <a:effectLst/>
                <a:latin typeface="Times New Roman" panose="02020603050405020304" pitchFamily="18" charset="0"/>
                <a:cs typeface="Times New Roman" panose="02020603050405020304" pitchFamily="18" charset="0"/>
              </a:rPr>
              <a:t>Strengths</a:t>
            </a:r>
            <a:r>
              <a:rPr lang="en-US" sz="2500" b="0" i="0" dirty="0">
                <a:solidFill>
                  <a:srgbClr val="000000"/>
                </a:solidFill>
                <a:effectLst/>
                <a:latin typeface="Times New Roman" panose="02020603050405020304" pitchFamily="18" charset="0"/>
                <a:cs typeface="Times New Roman" panose="02020603050405020304" pitchFamily="18" charset="0"/>
              </a:rPr>
              <a:t>: Growing user base, diverse range of sports and contests, competitive prize pools, customizable private contests.</a:t>
            </a:r>
          </a:p>
          <a:p>
            <a:pPr algn="l"/>
            <a:r>
              <a:rPr lang="en-US" sz="2500" b="0" i="1" u="sng" dirty="0">
                <a:solidFill>
                  <a:srgbClr val="000000"/>
                </a:solidFill>
                <a:effectLst/>
                <a:latin typeface="Times New Roman" panose="02020603050405020304" pitchFamily="18" charset="0"/>
                <a:cs typeface="Times New Roman" panose="02020603050405020304" pitchFamily="18" charset="0"/>
              </a:rPr>
              <a:t>Weaknesses</a:t>
            </a:r>
            <a:r>
              <a:rPr lang="en-US" sz="2500" b="0" i="0" dirty="0">
                <a:solidFill>
                  <a:srgbClr val="000000"/>
                </a:solidFill>
                <a:effectLst/>
                <a:latin typeface="Times New Roman" panose="02020603050405020304" pitchFamily="18" charset="0"/>
                <a:cs typeface="Times New Roman" panose="02020603050405020304" pitchFamily="18" charset="0"/>
              </a:rPr>
              <a:t>: Limited emphasis on hyperlocal engagement, overshadowed by larger competitors like Dream11.</a:t>
            </a:r>
          </a:p>
          <a:p>
            <a:pPr algn="l"/>
            <a:r>
              <a:rPr lang="en-US" sz="2500" b="1" i="0" u="sng" dirty="0">
                <a:solidFill>
                  <a:srgbClr val="000000"/>
                </a:solidFill>
                <a:effectLst/>
                <a:latin typeface="Times New Roman" panose="02020603050405020304" pitchFamily="18" charset="0"/>
                <a:cs typeface="Times New Roman" panose="02020603050405020304" pitchFamily="18" charset="0"/>
              </a:rPr>
              <a:t>MPL (Mobile Premier League):</a:t>
            </a:r>
          </a:p>
          <a:p>
            <a:pPr algn="l"/>
            <a:r>
              <a:rPr lang="en-US" sz="2500" b="0" i="1" u="sng" dirty="0">
                <a:solidFill>
                  <a:srgbClr val="000000"/>
                </a:solidFill>
                <a:effectLst/>
                <a:latin typeface="Times New Roman" panose="02020603050405020304" pitchFamily="18" charset="0"/>
                <a:cs typeface="Times New Roman" panose="02020603050405020304" pitchFamily="18" charset="0"/>
              </a:rPr>
              <a:t>Strengths</a:t>
            </a:r>
            <a:r>
              <a:rPr lang="en-US" sz="2500" b="0" i="0" dirty="0">
                <a:solidFill>
                  <a:srgbClr val="000000"/>
                </a:solidFill>
                <a:effectLst/>
                <a:latin typeface="Times New Roman" panose="02020603050405020304" pitchFamily="18" charset="0"/>
                <a:cs typeface="Times New Roman" panose="02020603050405020304" pitchFamily="18" charset="0"/>
              </a:rPr>
              <a:t>: Wide variety of games beyond sports, gamified experience, attractive rewards and cash prizes.</a:t>
            </a:r>
          </a:p>
          <a:p>
            <a:pPr algn="l"/>
            <a:r>
              <a:rPr lang="en-US" sz="2500" b="0" i="1" u="sng" dirty="0">
                <a:solidFill>
                  <a:srgbClr val="000000"/>
                </a:solidFill>
                <a:effectLst/>
                <a:latin typeface="Times New Roman" panose="02020603050405020304" pitchFamily="18" charset="0"/>
                <a:cs typeface="Times New Roman" panose="02020603050405020304" pitchFamily="18" charset="0"/>
              </a:rPr>
              <a:t>Weaknesses</a:t>
            </a:r>
            <a:r>
              <a:rPr lang="en-US" sz="2500" b="0" i="0" dirty="0">
                <a:solidFill>
                  <a:srgbClr val="000000"/>
                </a:solidFill>
                <a:effectLst/>
                <a:latin typeface="Times New Roman" panose="02020603050405020304" pitchFamily="18" charset="0"/>
                <a:cs typeface="Times New Roman" panose="02020603050405020304" pitchFamily="18" charset="0"/>
              </a:rPr>
              <a:t>: Limited focus on traditional fantasy sports, lacks hyperlocal engagement features.</a:t>
            </a:r>
          </a:p>
        </p:txBody>
      </p:sp>
    </p:spTree>
    <p:extLst>
      <p:ext uri="{BB962C8B-B14F-4D97-AF65-F5344CB8AC3E}">
        <p14:creationId xmlns:p14="http://schemas.microsoft.com/office/powerpoint/2010/main" val="400011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20ED42-03B9-32E9-52F6-9C656E24C737}"/>
              </a:ext>
            </a:extLst>
          </p:cNvPr>
          <p:cNvSpPr/>
          <p:nvPr/>
        </p:nvSpPr>
        <p:spPr>
          <a:xfrm>
            <a:off x="0" y="0"/>
            <a:ext cx="5532733"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Marketing Strategy</a:t>
            </a:r>
          </a:p>
        </p:txBody>
      </p:sp>
      <p:sp>
        <p:nvSpPr>
          <p:cNvPr id="4" name="TextBox 3">
            <a:extLst>
              <a:ext uri="{FF2B5EF4-FFF2-40B4-BE49-F238E27FC236}">
                <a16:creationId xmlns:a16="http://schemas.microsoft.com/office/drawing/2014/main" id="{387F922B-8DFB-28DC-6C1E-CD92A6452679}"/>
              </a:ext>
            </a:extLst>
          </p:cNvPr>
          <p:cNvSpPr txBox="1"/>
          <p:nvPr/>
        </p:nvSpPr>
        <p:spPr>
          <a:xfrm>
            <a:off x="0" y="923330"/>
            <a:ext cx="12192000" cy="5755422"/>
          </a:xfrm>
          <a:prstGeom prst="rect">
            <a:avLst/>
          </a:prstGeom>
          <a:noFill/>
        </p:spPr>
        <p:txBody>
          <a:bodyPr wrap="square">
            <a:spAutoFit/>
          </a:bodyPr>
          <a:lstStyle/>
          <a:p>
            <a:pPr algn="l"/>
            <a:r>
              <a:rPr lang="en-US" sz="2300" b="0" i="0" dirty="0">
                <a:solidFill>
                  <a:srgbClr val="000000"/>
                </a:solidFill>
                <a:effectLst/>
                <a:latin typeface="Times New Roman" panose="02020603050405020304" pitchFamily="18" charset="0"/>
                <a:cs typeface="Times New Roman" panose="02020603050405020304" pitchFamily="18" charset="0"/>
              </a:rPr>
              <a:t>Our marketing strategy revolves around building strong relationships within the communities we aim to serve, leveraging local partnerships and innovative campaigns to drive user engagement and brand visibility. Through strategic tie-ups with local shops, vendors, and businesses, we incentivize user acquisition and referrals while maximizing our presence through billboards and hoardings strategically placed in high-traffic areas. Additionally, we prioritize community engagement events, collaborating with sports clubs and associations to host tournaments and workshops that foster a sense of camaraderie and excitement around our platform.</a:t>
            </a:r>
          </a:p>
          <a:p>
            <a:pPr algn="l"/>
            <a:r>
              <a:rPr lang="en-US" sz="2300" b="0" i="0" dirty="0">
                <a:solidFill>
                  <a:srgbClr val="000000"/>
                </a:solidFill>
                <a:effectLst/>
                <a:latin typeface="Times New Roman" panose="02020603050405020304" pitchFamily="18" charset="0"/>
                <a:cs typeface="Times New Roman" panose="02020603050405020304" pitchFamily="18" charset="0"/>
              </a:rPr>
              <a:t>	Digital marketing plays a crucial role in our strategy, with targeted campaigns across social media platforms, search engines, and email outreach designed to reach potential users in our target regions. By creating compelling content and leveraging influencer partnerships, we aim to amplify our reach and drive app downloads and user sign-ups.</a:t>
            </a:r>
          </a:p>
          <a:p>
            <a:pPr algn="l"/>
            <a:r>
              <a:rPr lang="en-US" sz="2300" b="0" i="0" dirty="0">
                <a:solidFill>
                  <a:srgbClr val="000000"/>
                </a:solidFill>
                <a:effectLst/>
                <a:latin typeface="Times New Roman" panose="02020603050405020304" pitchFamily="18" charset="0"/>
                <a:cs typeface="Times New Roman" panose="02020603050405020304" pitchFamily="18" charset="0"/>
              </a:rPr>
              <a:t>	Furthermore, our localized advertising efforts extend to traditional mediums such as newspapers, magazines, and radio stations, ensuring our message resonates with residents in our target regions. Through a combination of public relations initiatives, engaging content, and innovative contests, we aim to establish ourselves as the premier destination for hyperlocal fantasy sports, driving user acquisition and engagement while fostering strong community connections.</a:t>
            </a:r>
          </a:p>
        </p:txBody>
      </p:sp>
    </p:spTree>
    <p:extLst>
      <p:ext uri="{BB962C8B-B14F-4D97-AF65-F5344CB8AC3E}">
        <p14:creationId xmlns:p14="http://schemas.microsoft.com/office/powerpoint/2010/main" val="38971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CEFAF-2C34-4B82-DB2F-BBB58A6099B2}"/>
              </a:ext>
            </a:extLst>
          </p:cNvPr>
          <p:cNvSpPr/>
          <p:nvPr/>
        </p:nvSpPr>
        <p:spPr>
          <a:xfrm>
            <a:off x="0" y="0"/>
            <a:ext cx="2857129"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Roadmap</a:t>
            </a:r>
          </a:p>
        </p:txBody>
      </p:sp>
      <p:sp>
        <p:nvSpPr>
          <p:cNvPr id="4" name="TextBox 3">
            <a:extLst>
              <a:ext uri="{FF2B5EF4-FFF2-40B4-BE49-F238E27FC236}">
                <a16:creationId xmlns:a16="http://schemas.microsoft.com/office/drawing/2014/main" id="{7CE00BCB-8AFF-1F8A-0ADE-FB4944EA66C0}"/>
              </a:ext>
            </a:extLst>
          </p:cNvPr>
          <p:cNvSpPr txBox="1"/>
          <p:nvPr/>
        </p:nvSpPr>
        <p:spPr>
          <a:xfrm>
            <a:off x="0" y="923330"/>
            <a:ext cx="11887200" cy="5093702"/>
          </a:xfrm>
          <a:prstGeom prst="rect">
            <a:avLst/>
          </a:prstGeom>
          <a:noFill/>
        </p:spPr>
        <p:txBody>
          <a:bodyPr wrap="square">
            <a:spAutoFit/>
          </a:bodyPr>
          <a:lstStyle/>
          <a:p>
            <a:pPr>
              <a:buFont typeface="+mj-lt"/>
              <a:buAutoNum type="arabicPeriod"/>
            </a:pPr>
            <a:r>
              <a:rPr lang="en-US" sz="2500" b="1" u="sng" dirty="0">
                <a:effectLst/>
                <a:latin typeface="Times New Roman" panose="02020603050405020304" pitchFamily="18" charset="0"/>
                <a:cs typeface="Times New Roman" panose="02020603050405020304" pitchFamily="18" charset="0"/>
              </a:rPr>
              <a:t>Application Development :</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Develop the hyperlocal fantasy sports application with user registration, contest creation, contest participation, and payment functionalities.</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Focus on user-friendly design, seamless navigation, and robust security measures.</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Conduct thorough testing to ensure the platform's reliability and performance.</a:t>
            </a:r>
          </a:p>
          <a:p>
            <a:pPr>
              <a:buFont typeface="Arial" panose="020B0604020202020204" pitchFamily="34" charset="0"/>
              <a:buChar char="•"/>
            </a:pPr>
            <a:endParaRPr lang="en-US" sz="2500" dirty="0">
              <a:effectLst/>
              <a:latin typeface="Times New Roman" panose="02020603050405020304" pitchFamily="18" charset="0"/>
              <a:cs typeface="Times New Roman" panose="02020603050405020304" pitchFamily="18" charset="0"/>
            </a:endParaRPr>
          </a:p>
          <a:p>
            <a:r>
              <a:rPr lang="en-US" sz="2500" b="1" dirty="0">
                <a:effectLst/>
                <a:latin typeface="Times New Roman" panose="02020603050405020304" pitchFamily="18" charset="0"/>
                <a:cs typeface="Times New Roman" panose="02020603050405020304" pitchFamily="18" charset="0"/>
              </a:rPr>
              <a:t>2.</a:t>
            </a:r>
            <a:r>
              <a:rPr lang="en-US" sz="2500" b="1" u="sng" dirty="0">
                <a:effectLst/>
                <a:latin typeface="Times New Roman" panose="02020603050405020304" pitchFamily="18" charset="0"/>
                <a:cs typeface="Times New Roman" panose="02020603050405020304" pitchFamily="18" charset="0"/>
              </a:rPr>
              <a:t>Marketing Strategy Development </a:t>
            </a:r>
            <a:r>
              <a:rPr lang="en-US" sz="2500" b="1" dirty="0">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 Initial plan is to launch th</a:t>
            </a:r>
            <a:r>
              <a:rPr lang="en-US" sz="2500" dirty="0">
                <a:latin typeface="Times New Roman" panose="02020603050405020304" pitchFamily="18" charset="0"/>
                <a:cs typeface="Times New Roman" panose="02020603050405020304" pitchFamily="18" charset="0"/>
              </a:rPr>
              <a:t>e application in tier 3 cities only.</a:t>
            </a:r>
            <a:endParaRPr lang="en-US" sz="25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Research and identify key demographics and target audience segments within tier 3 cities.</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Develop a comprehensive marketing strategy tailored to reach and engage users in tier 3 cities.</a:t>
            </a:r>
          </a:p>
          <a:p>
            <a:pPr>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Explore innovative marketing channels such as local events, community partnerships, and social media campaigns.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2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143548-18AF-3AEA-CAAC-C2B672CE7B7F}"/>
              </a:ext>
            </a:extLst>
          </p:cNvPr>
          <p:cNvSpPr/>
          <p:nvPr/>
        </p:nvSpPr>
        <p:spPr>
          <a:xfrm>
            <a:off x="0" y="0"/>
            <a:ext cx="235789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Contact</a:t>
            </a:r>
          </a:p>
        </p:txBody>
      </p:sp>
      <p:sp>
        <p:nvSpPr>
          <p:cNvPr id="3" name="Rectangle 2">
            <a:extLst>
              <a:ext uri="{FF2B5EF4-FFF2-40B4-BE49-F238E27FC236}">
                <a16:creationId xmlns:a16="http://schemas.microsoft.com/office/drawing/2014/main" id="{3A31A697-8C2D-9254-F673-8C130B589B99}"/>
              </a:ext>
            </a:extLst>
          </p:cNvPr>
          <p:cNvSpPr/>
          <p:nvPr/>
        </p:nvSpPr>
        <p:spPr>
          <a:xfrm>
            <a:off x="1060225" y="1627248"/>
            <a:ext cx="733886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Mobile Number : +91-8449474251</a:t>
            </a:r>
          </a:p>
        </p:txBody>
      </p:sp>
      <p:sp>
        <p:nvSpPr>
          <p:cNvPr id="4" name="Rectangle 3">
            <a:extLst>
              <a:ext uri="{FF2B5EF4-FFF2-40B4-BE49-F238E27FC236}">
                <a16:creationId xmlns:a16="http://schemas.microsoft.com/office/drawing/2014/main" id="{5340E25A-EDAE-9477-5117-469817B045B7}"/>
              </a:ext>
            </a:extLst>
          </p:cNvPr>
          <p:cNvSpPr/>
          <p:nvPr/>
        </p:nvSpPr>
        <p:spPr>
          <a:xfrm>
            <a:off x="1060225" y="2340664"/>
            <a:ext cx="9593578"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Linked In </a:t>
            </a:r>
            <a:r>
              <a:rPr lang="en-US" sz="4000" b="0" cap="none" spc="0" dirty="0">
                <a:ln w="0"/>
                <a:solidFill>
                  <a:schemeClr val="tx1"/>
                </a:solidFill>
                <a:effectLst>
                  <a:outerShdw blurRad="38100" dist="19050" dir="2700000" algn="tl" rotWithShape="0">
                    <a:schemeClr val="dk1">
                      <a:alpha val="40000"/>
                    </a:schemeClr>
                  </a:outerShdw>
                </a:effectLst>
              </a:rPr>
              <a:t>: www.linkedin.com/in/rawatsaurav</a:t>
            </a:r>
          </a:p>
        </p:txBody>
      </p:sp>
    </p:spTree>
    <p:extLst>
      <p:ext uri="{BB962C8B-B14F-4D97-AF65-F5344CB8AC3E}">
        <p14:creationId xmlns:p14="http://schemas.microsoft.com/office/powerpoint/2010/main" val="251966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3579</TotalTime>
  <Words>979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Rawat, Saurav (Cognizant)</dc:creator>
  <cp:lastModifiedBy>Rawat, Saurav (Cognizant)</cp:lastModifiedBy>
  <cp:revision>7</cp:revision>
  <dcterms:created xsi:type="dcterms:W3CDTF">2024-04-16T19:14:44Z</dcterms:created>
  <dcterms:modified xsi:type="dcterms:W3CDTF">2024-04-19T11:26:00Z</dcterms:modified>
</cp:coreProperties>
</file>