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2" r:id="rId9"/>
    <p:sldId id="263" r:id="rId10"/>
    <p:sldId id="264" r:id="rId11"/>
    <p:sldId id="265" r:id="rId12"/>
    <p:sldId id="266" r:id="rId13"/>
    <p:sldId id="267" r:id="rId14"/>
  </p:sldIdLst>
  <p:sldSz cx="12192000" cy="6858000"/>
  <p:notesSz cx="6858000" cy="9144000"/>
  <p:embeddedFontLst>
    <p:embeddedFont>
      <p:font typeface="Century Gothic" panose="020B0502020202020204"/>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7" name="Google Shape;137;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8" name="Google Shape;188;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3" name="Google Shape;193;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7" name="Google Shape;147;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2" name="Google Shape;152;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8" name="Google Shape;158;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8" name="Google Shape;168;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3" name="Google Shape;173;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8" name="Google Shape;178;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3" name="Google Shape;183;p1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7" name="Shape 17"/>
        <p:cNvGrpSpPr/>
        <p:nvPr/>
      </p:nvGrpSpPr>
      <p:grpSpPr>
        <a:xfrm>
          <a:off x="0" y="0"/>
          <a:ext cx="0" cy="0"/>
          <a:chOff x="0" y="0"/>
          <a:chExt cx="0" cy="0"/>
        </a:xfrm>
      </p:grpSpPr>
      <p:sp>
        <p:nvSpPr>
          <p:cNvPr id="18" name="Google Shape;18;p15"/>
          <p:cNvSpPr txBox="1"/>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panose="020B0502020202020204"/>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p:txBody>
      </p:sp>
      <p:sp>
        <p:nvSpPr>
          <p:cNvPr id="20" name="Google Shape;20;p15"/>
          <p:cNvSpPr txBox="1"/>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24"/>
          <p:cNvSpPr txBox="1"/>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4"/>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2" name="Google Shape;82;p24"/>
          <p:cNvSpPr txBox="1"/>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panose="020B0502020202020204"/>
              <a:buNone/>
              <a:defRPr sz="1600"/>
            </a:lvl1pPr>
            <a:lvl2pPr marL="914400" lvl="1" indent="-228600" algn="l">
              <a:spcBef>
                <a:spcPts val="600"/>
              </a:spcBef>
              <a:spcAft>
                <a:spcPts val="0"/>
              </a:spcAft>
              <a:buSzPts val="1440"/>
              <a:buFont typeface="Century Gothic" panose="020B0502020202020204"/>
              <a:buNone/>
              <a:defRPr/>
            </a:lvl2pPr>
            <a:lvl3pPr marL="1371600" lvl="2" indent="-228600" algn="l">
              <a:spcBef>
                <a:spcPts val="600"/>
              </a:spcBef>
              <a:spcAft>
                <a:spcPts val="0"/>
              </a:spcAft>
              <a:buSzPts val="1280"/>
              <a:buFont typeface="Century Gothic" panose="020B0502020202020204"/>
              <a:buNone/>
              <a:defRPr/>
            </a:lvl3pPr>
            <a:lvl4pPr marL="1828800" lvl="3" indent="-228600" algn="l">
              <a:spcBef>
                <a:spcPts val="600"/>
              </a:spcBef>
              <a:spcAft>
                <a:spcPts val="0"/>
              </a:spcAft>
              <a:buSzPts val="1120"/>
              <a:buFont typeface="Century Gothic" panose="020B0502020202020204"/>
              <a:buNone/>
              <a:defRPr/>
            </a:lvl4pPr>
            <a:lvl5pPr marL="2286000" lvl="4" indent="-228600" algn="l">
              <a:spcBef>
                <a:spcPts val="600"/>
              </a:spcBef>
              <a:spcAft>
                <a:spcPts val="0"/>
              </a:spcAft>
              <a:buSzPts val="1120"/>
              <a:buFont typeface="Century Gothic" panose="020B0502020202020204"/>
              <a:buNone/>
              <a:defRPr/>
            </a:lvl5pPr>
            <a:lvl6pPr marL="2743200" lvl="5" indent="-320040" algn="l">
              <a:spcBef>
                <a:spcPts val="600"/>
              </a:spcBef>
              <a:spcAft>
                <a:spcPts val="0"/>
              </a:spcAft>
              <a:buSzPts val="1440"/>
              <a:buChar char="▶"/>
              <a:defRPr/>
            </a:lvl6pPr>
            <a:lvl7pPr marL="3200400" lvl="6" indent="-320040"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p:txBody>
      </p:sp>
      <p:sp>
        <p:nvSpPr>
          <p:cNvPr id="83" name="Google Shape;83;p24"/>
          <p:cNvSpPr txBox="1"/>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4"/>
          <p:cNvSpPr txBox="1"/>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4"/>
          <p:cNvSpPr txBox="1"/>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86" name="Shape 86"/>
        <p:cNvGrpSpPr/>
        <p:nvPr/>
      </p:nvGrpSpPr>
      <p:grpSpPr>
        <a:xfrm>
          <a:off x="0" y="0"/>
          <a:ext cx="0" cy="0"/>
          <a:chOff x="0" y="0"/>
          <a:chExt cx="0" cy="0"/>
        </a:xfrm>
      </p:grpSpPr>
      <p:sp>
        <p:nvSpPr>
          <p:cNvPr id="87" name="Google Shape;87;p25"/>
          <p:cNvSpPr txBox="1"/>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panose="020B0502020202020204"/>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5"/>
          <p:cNvSpPr txBox="1"/>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p:txBody>
      </p:sp>
      <p:sp>
        <p:nvSpPr>
          <p:cNvPr id="89" name="Google Shape;89;p25"/>
          <p:cNvSpPr txBox="1"/>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5"/>
          <p:cNvSpPr txBox="1"/>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5"/>
          <p:cNvSpPr txBox="1"/>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92" name="Shape 92"/>
        <p:cNvGrpSpPr/>
        <p:nvPr/>
      </p:nvGrpSpPr>
      <p:grpSpPr>
        <a:xfrm>
          <a:off x="0" y="0"/>
          <a:ext cx="0" cy="0"/>
          <a:chOff x="0" y="0"/>
          <a:chExt cx="0" cy="0"/>
        </a:xfrm>
      </p:grpSpPr>
      <p:sp>
        <p:nvSpPr>
          <p:cNvPr id="93" name="Google Shape;93;p26"/>
          <p:cNvSpPr txBox="1"/>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panose="020B0502020202020204"/>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6"/>
          <p:cNvSpPr txBox="1"/>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panose="020B0502020202020204"/>
              <a:buNone/>
              <a:defRPr/>
            </a:lvl1pPr>
            <a:lvl2pPr marL="914400" lvl="1" indent="-228600" algn="l">
              <a:spcBef>
                <a:spcPts val="600"/>
              </a:spcBef>
              <a:spcAft>
                <a:spcPts val="0"/>
              </a:spcAft>
              <a:buSzPts val="1440"/>
              <a:buFont typeface="Century Gothic" panose="020B0502020202020204"/>
              <a:buNone/>
              <a:defRPr/>
            </a:lvl2pPr>
            <a:lvl3pPr marL="1371600" lvl="2" indent="-228600" algn="l">
              <a:spcBef>
                <a:spcPts val="600"/>
              </a:spcBef>
              <a:spcAft>
                <a:spcPts val="0"/>
              </a:spcAft>
              <a:buSzPts val="1280"/>
              <a:buFont typeface="Century Gothic" panose="020B0502020202020204"/>
              <a:buNone/>
              <a:defRPr/>
            </a:lvl3pPr>
            <a:lvl4pPr marL="1828800" lvl="3" indent="-228600" algn="l">
              <a:spcBef>
                <a:spcPts val="600"/>
              </a:spcBef>
              <a:spcAft>
                <a:spcPts val="0"/>
              </a:spcAft>
              <a:buSzPts val="1120"/>
              <a:buFont typeface="Century Gothic" panose="020B0502020202020204"/>
              <a:buNone/>
              <a:defRPr/>
            </a:lvl4pPr>
            <a:lvl5pPr marL="2286000" lvl="4" indent="-228600" algn="l">
              <a:spcBef>
                <a:spcPts val="600"/>
              </a:spcBef>
              <a:spcAft>
                <a:spcPts val="0"/>
              </a:spcAft>
              <a:buSzPts val="1120"/>
              <a:buFont typeface="Century Gothic" panose="020B0502020202020204"/>
              <a:buNone/>
              <a:defRPr/>
            </a:lvl5pPr>
            <a:lvl6pPr marL="2743200" lvl="5" indent="-320040" algn="l">
              <a:spcBef>
                <a:spcPts val="600"/>
              </a:spcBef>
              <a:spcAft>
                <a:spcPts val="0"/>
              </a:spcAft>
              <a:buSzPts val="1440"/>
              <a:buChar char="▶"/>
              <a:defRPr/>
            </a:lvl6pPr>
            <a:lvl7pPr marL="3200400" lvl="6" indent="-320040"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p:txBody>
      </p:sp>
      <p:sp>
        <p:nvSpPr>
          <p:cNvPr id="95" name="Google Shape;95;p26"/>
          <p:cNvSpPr txBox="1"/>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p:txBody>
      </p:sp>
      <p:sp>
        <p:nvSpPr>
          <p:cNvPr id="96" name="Google Shape;96;p26"/>
          <p:cNvSpPr txBox="1"/>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6"/>
          <p:cNvSpPr txBox="1"/>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6"/>
          <p:cNvSpPr txBox="1"/>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rPr>
              <a:t>“</a:t>
            </a:r>
            <a:endParaRPr lang="en-US" sz="8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rPr>
              <a:t>”</a:t>
            </a:r>
            <a:endParaRPr lang="en-US" sz="8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01" name="Shape 101"/>
        <p:cNvGrpSpPr/>
        <p:nvPr/>
      </p:nvGrpSpPr>
      <p:grpSpPr>
        <a:xfrm>
          <a:off x="0" y="0"/>
          <a:ext cx="0" cy="0"/>
          <a:chOff x="0" y="0"/>
          <a:chExt cx="0" cy="0"/>
        </a:xfrm>
      </p:grpSpPr>
      <p:sp>
        <p:nvSpPr>
          <p:cNvPr id="102" name="Google Shape;102;p27"/>
          <p:cNvSpPr txBox="1"/>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panose="020B0502020202020204"/>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7"/>
          <p:cNvSpPr txBox="1"/>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p:txBody>
      </p:sp>
      <p:sp>
        <p:nvSpPr>
          <p:cNvPr id="104" name="Google Shape;104;p27"/>
          <p:cNvSpPr txBox="1"/>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7"/>
          <p:cNvSpPr txBox="1"/>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7"/>
          <p:cNvSpPr txBox="1"/>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07" name="Shape 107"/>
        <p:cNvGrpSpPr/>
        <p:nvPr/>
      </p:nvGrpSpPr>
      <p:grpSpPr>
        <a:xfrm>
          <a:off x="0" y="0"/>
          <a:ext cx="0" cy="0"/>
          <a:chOff x="0" y="0"/>
          <a:chExt cx="0" cy="0"/>
        </a:xfrm>
      </p:grpSpPr>
      <p:sp>
        <p:nvSpPr>
          <p:cNvPr id="108" name="Google Shape;108;p28"/>
          <p:cNvSpPr txBox="1"/>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panose="020B0502020202020204"/>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8"/>
          <p:cNvSpPr txBox="1"/>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40" algn="l">
              <a:spcBef>
                <a:spcPts val="600"/>
              </a:spcBef>
              <a:spcAft>
                <a:spcPts val="0"/>
              </a:spcAft>
              <a:buSzPts val="1440"/>
              <a:buChar char="▶"/>
              <a:defRPr/>
            </a:lvl3pPr>
            <a:lvl4pPr marL="1828800" lvl="3" indent="-320040" algn="l">
              <a:spcBef>
                <a:spcPts val="600"/>
              </a:spcBef>
              <a:spcAft>
                <a:spcPts val="0"/>
              </a:spcAft>
              <a:buSzPts val="1440"/>
              <a:buChar char="▶"/>
              <a:defRPr/>
            </a:lvl4pPr>
            <a:lvl5pPr marL="2286000" lvl="4" indent="-320040" algn="l">
              <a:spcBef>
                <a:spcPts val="600"/>
              </a:spcBef>
              <a:spcAft>
                <a:spcPts val="0"/>
              </a:spcAft>
              <a:buSzPts val="1440"/>
              <a:buChar char="▶"/>
              <a:defRPr/>
            </a:lvl5pPr>
            <a:lvl6pPr marL="2743200" lvl="5" indent="-320040" algn="l">
              <a:spcBef>
                <a:spcPts val="600"/>
              </a:spcBef>
              <a:spcAft>
                <a:spcPts val="0"/>
              </a:spcAft>
              <a:buSzPts val="1440"/>
              <a:buChar char="▶"/>
              <a:defRPr/>
            </a:lvl6pPr>
            <a:lvl7pPr marL="3200400" lvl="6" indent="-320040"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p:txBody>
      </p:sp>
      <p:sp>
        <p:nvSpPr>
          <p:cNvPr id="110" name="Google Shape;110;p28"/>
          <p:cNvSpPr txBox="1"/>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p:txBody>
      </p:sp>
      <p:sp>
        <p:nvSpPr>
          <p:cNvPr id="111" name="Google Shape;111;p28"/>
          <p:cNvSpPr txBox="1"/>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8"/>
          <p:cNvSpPr txBox="1"/>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8"/>
          <p:cNvSpPr txBox="1"/>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rPr>
              <a:t>“</a:t>
            </a:r>
            <a:endParaRPr lang="en-US" sz="8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rPr>
              <a:t>”</a:t>
            </a:r>
            <a:endParaRPr lang="en-US" sz="8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16" name="Shape 116"/>
        <p:cNvGrpSpPr/>
        <p:nvPr/>
      </p:nvGrpSpPr>
      <p:grpSpPr>
        <a:xfrm>
          <a:off x="0" y="0"/>
          <a:ext cx="0" cy="0"/>
          <a:chOff x="0" y="0"/>
          <a:chExt cx="0" cy="0"/>
        </a:xfrm>
      </p:grpSpPr>
      <p:sp>
        <p:nvSpPr>
          <p:cNvPr id="117" name="Google Shape;117;p29"/>
          <p:cNvSpPr txBox="1"/>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panose="020B0502020202020204"/>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9"/>
          <p:cNvSpPr txBox="1"/>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40" algn="l">
              <a:spcBef>
                <a:spcPts val="600"/>
              </a:spcBef>
              <a:spcAft>
                <a:spcPts val="0"/>
              </a:spcAft>
              <a:buSzPts val="1440"/>
              <a:buChar char="▶"/>
              <a:defRPr/>
            </a:lvl3pPr>
            <a:lvl4pPr marL="1828800" lvl="3" indent="-320040" algn="l">
              <a:spcBef>
                <a:spcPts val="600"/>
              </a:spcBef>
              <a:spcAft>
                <a:spcPts val="0"/>
              </a:spcAft>
              <a:buSzPts val="1440"/>
              <a:buChar char="▶"/>
              <a:defRPr/>
            </a:lvl4pPr>
            <a:lvl5pPr marL="2286000" lvl="4" indent="-320040" algn="l">
              <a:spcBef>
                <a:spcPts val="600"/>
              </a:spcBef>
              <a:spcAft>
                <a:spcPts val="0"/>
              </a:spcAft>
              <a:buSzPts val="1440"/>
              <a:buChar char="▶"/>
              <a:defRPr/>
            </a:lvl5pPr>
            <a:lvl6pPr marL="2743200" lvl="5" indent="-320040" algn="l">
              <a:spcBef>
                <a:spcPts val="600"/>
              </a:spcBef>
              <a:spcAft>
                <a:spcPts val="0"/>
              </a:spcAft>
              <a:buSzPts val="1440"/>
              <a:buChar char="▶"/>
              <a:defRPr/>
            </a:lvl6pPr>
            <a:lvl7pPr marL="3200400" lvl="6" indent="-320040"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p:txBody>
      </p:sp>
      <p:sp>
        <p:nvSpPr>
          <p:cNvPr id="119" name="Google Shape;119;p29"/>
          <p:cNvSpPr txBox="1"/>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p:txBody>
      </p:sp>
      <p:sp>
        <p:nvSpPr>
          <p:cNvPr id="120" name="Google Shape;120;p29"/>
          <p:cNvSpPr txBox="1"/>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9"/>
          <p:cNvSpPr txBox="1"/>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9"/>
          <p:cNvSpPr txBox="1"/>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23" name="Shape 123"/>
        <p:cNvGrpSpPr/>
        <p:nvPr/>
      </p:nvGrpSpPr>
      <p:grpSpPr>
        <a:xfrm>
          <a:off x="0" y="0"/>
          <a:ext cx="0" cy="0"/>
          <a:chOff x="0" y="0"/>
          <a:chExt cx="0" cy="0"/>
        </a:xfrm>
      </p:grpSpPr>
      <p:sp>
        <p:nvSpPr>
          <p:cNvPr id="124" name="Google Shape;124;p30"/>
          <p:cNvSpPr txBox="1"/>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panose="020B0502020202020204"/>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0"/>
          <p:cNvSpPr txBox="1"/>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40" algn="l">
              <a:spcBef>
                <a:spcPts val="600"/>
              </a:spcBef>
              <a:spcAft>
                <a:spcPts val="0"/>
              </a:spcAft>
              <a:buSzPts val="1440"/>
              <a:buChar char="▶"/>
              <a:defRPr/>
            </a:lvl3pPr>
            <a:lvl4pPr marL="1828800" lvl="3" indent="-320040" algn="l">
              <a:spcBef>
                <a:spcPts val="600"/>
              </a:spcBef>
              <a:spcAft>
                <a:spcPts val="0"/>
              </a:spcAft>
              <a:buSzPts val="1440"/>
              <a:buChar char="▶"/>
              <a:defRPr/>
            </a:lvl4pPr>
            <a:lvl5pPr marL="2286000" lvl="4" indent="-320040" algn="l">
              <a:spcBef>
                <a:spcPts val="600"/>
              </a:spcBef>
              <a:spcAft>
                <a:spcPts val="0"/>
              </a:spcAft>
              <a:buSzPts val="1440"/>
              <a:buChar char="▶"/>
              <a:defRPr/>
            </a:lvl5pPr>
            <a:lvl6pPr marL="2743200" lvl="5" indent="-320040" algn="l">
              <a:spcBef>
                <a:spcPts val="600"/>
              </a:spcBef>
              <a:spcAft>
                <a:spcPts val="0"/>
              </a:spcAft>
              <a:buSzPts val="1440"/>
              <a:buChar char="▶"/>
              <a:defRPr/>
            </a:lvl6pPr>
            <a:lvl7pPr marL="3200400" lvl="6" indent="-320040"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p:txBody>
      </p:sp>
      <p:sp>
        <p:nvSpPr>
          <p:cNvPr id="126" name="Google Shape;126;p30"/>
          <p:cNvSpPr txBox="1"/>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0"/>
          <p:cNvSpPr txBox="1"/>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0"/>
          <p:cNvSpPr txBox="1"/>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29" name="Shape 129"/>
        <p:cNvGrpSpPr/>
        <p:nvPr/>
      </p:nvGrpSpPr>
      <p:grpSpPr>
        <a:xfrm>
          <a:off x="0" y="0"/>
          <a:ext cx="0" cy="0"/>
          <a:chOff x="0" y="0"/>
          <a:chExt cx="0" cy="0"/>
        </a:xfrm>
      </p:grpSpPr>
      <p:sp>
        <p:nvSpPr>
          <p:cNvPr id="130" name="Google Shape;130;p31"/>
          <p:cNvSpPr txBox="1"/>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1"/>
          <p:cNvSpPr txBox="1"/>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40" algn="l">
              <a:spcBef>
                <a:spcPts val="600"/>
              </a:spcBef>
              <a:spcAft>
                <a:spcPts val="0"/>
              </a:spcAft>
              <a:buSzPts val="1440"/>
              <a:buChar char="▶"/>
              <a:defRPr/>
            </a:lvl3pPr>
            <a:lvl4pPr marL="1828800" lvl="3" indent="-320040" algn="l">
              <a:spcBef>
                <a:spcPts val="600"/>
              </a:spcBef>
              <a:spcAft>
                <a:spcPts val="0"/>
              </a:spcAft>
              <a:buSzPts val="1440"/>
              <a:buChar char="▶"/>
              <a:defRPr/>
            </a:lvl4pPr>
            <a:lvl5pPr marL="2286000" lvl="4" indent="-320040" algn="l">
              <a:spcBef>
                <a:spcPts val="600"/>
              </a:spcBef>
              <a:spcAft>
                <a:spcPts val="0"/>
              </a:spcAft>
              <a:buSzPts val="1440"/>
              <a:buChar char="▶"/>
              <a:defRPr/>
            </a:lvl5pPr>
            <a:lvl6pPr marL="2743200" lvl="5" indent="-320040" algn="l">
              <a:spcBef>
                <a:spcPts val="600"/>
              </a:spcBef>
              <a:spcAft>
                <a:spcPts val="0"/>
              </a:spcAft>
              <a:buSzPts val="1440"/>
              <a:buChar char="▶"/>
              <a:defRPr/>
            </a:lvl6pPr>
            <a:lvl7pPr marL="3200400" lvl="6" indent="-320040"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p:txBody>
      </p:sp>
      <p:sp>
        <p:nvSpPr>
          <p:cNvPr id="132" name="Google Shape;132;p31"/>
          <p:cNvSpPr txBox="1"/>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1"/>
          <p:cNvSpPr txBox="1"/>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1"/>
          <p:cNvSpPr txBox="1"/>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8" name="Shape 28"/>
        <p:cNvGrpSpPr/>
        <p:nvPr/>
      </p:nvGrpSpPr>
      <p:grpSpPr>
        <a:xfrm>
          <a:off x="0" y="0"/>
          <a:ext cx="0" cy="0"/>
          <a:chOff x="0" y="0"/>
          <a:chExt cx="0" cy="0"/>
        </a:xfrm>
      </p:grpSpPr>
      <p:sp>
        <p:nvSpPr>
          <p:cNvPr id="29" name="Google Shape;29;p16"/>
          <p:cNvSpPr txBox="1"/>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6"/>
          <p:cNvSpPr txBox="1"/>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40" algn="l">
              <a:spcBef>
                <a:spcPts val="600"/>
              </a:spcBef>
              <a:spcAft>
                <a:spcPts val="0"/>
              </a:spcAft>
              <a:buSzPts val="1440"/>
              <a:buChar char="▶"/>
              <a:defRPr/>
            </a:lvl3pPr>
            <a:lvl4pPr marL="1828800" lvl="3" indent="-320040" algn="l">
              <a:spcBef>
                <a:spcPts val="600"/>
              </a:spcBef>
              <a:spcAft>
                <a:spcPts val="0"/>
              </a:spcAft>
              <a:buSzPts val="1440"/>
              <a:buChar char="▶"/>
              <a:defRPr/>
            </a:lvl4pPr>
            <a:lvl5pPr marL="2286000" lvl="4" indent="-320040" algn="l">
              <a:spcBef>
                <a:spcPts val="600"/>
              </a:spcBef>
              <a:spcAft>
                <a:spcPts val="0"/>
              </a:spcAft>
              <a:buSzPts val="1440"/>
              <a:buChar char="▶"/>
              <a:defRPr/>
            </a:lvl5pPr>
            <a:lvl6pPr marL="2743200" lvl="5" indent="-320040" algn="l">
              <a:spcBef>
                <a:spcPts val="600"/>
              </a:spcBef>
              <a:spcAft>
                <a:spcPts val="0"/>
              </a:spcAft>
              <a:buSzPts val="1440"/>
              <a:buChar char="▶"/>
              <a:defRPr/>
            </a:lvl6pPr>
            <a:lvl7pPr marL="3200400" lvl="6" indent="-320040"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p:txBody>
      </p:sp>
      <p:sp>
        <p:nvSpPr>
          <p:cNvPr id="31" name="Google Shape;31;p16"/>
          <p:cNvSpPr txBox="1"/>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4" name="Shape 34"/>
        <p:cNvGrpSpPr/>
        <p:nvPr/>
      </p:nvGrpSpPr>
      <p:grpSpPr>
        <a:xfrm>
          <a:off x="0" y="0"/>
          <a:ext cx="0" cy="0"/>
          <a:chOff x="0" y="0"/>
          <a:chExt cx="0" cy="0"/>
        </a:xfrm>
      </p:grpSpPr>
      <p:sp>
        <p:nvSpPr>
          <p:cNvPr id="35" name="Google Shape;35;p17"/>
          <p:cNvSpPr txBox="1"/>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panose="020B0502020202020204"/>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7"/>
          <p:cNvSpPr txBox="1"/>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p:txBody>
      </p:sp>
      <p:sp>
        <p:nvSpPr>
          <p:cNvPr id="37" name="Google Shape;37;p17"/>
          <p:cNvSpPr txBox="1"/>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0" name="Shape 40"/>
        <p:cNvGrpSpPr/>
        <p:nvPr/>
      </p:nvGrpSpPr>
      <p:grpSpPr>
        <a:xfrm>
          <a:off x="0" y="0"/>
          <a:ext cx="0" cy="0"/>
          <a:chOff x="0" y="0"/>
          <a:chExt cx="0" cy="0"/>
        </a:xfrm>
      </p:grpSpPr>
      <p:sp>
        <p:nvSpPr>
          <p:cNvPr id="41" name="Google Shape;41;p18"/>
          <p:cNvSpPr txBox="1"/>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40" algn="l">
              <a:spcBef>
                <a:spcPts val="600"/>
              </a:spcBef>
              <a:spcAft>
                <a:spcPts val="0"/>
              </a:spcAft>
              <a:buSzPts val="1440"/>
              <a:buChar char="▶"/>
              <a:defRPr/>
            </a:lvl3pPr>
            <a:lvl4pPr marL="1828800" lvl="3" indent="-320040" algn="l">
              <a:spcBef>
                <a:spcPts val="600"/>
              </a:spcBef>
              <a:spcAft>
                <a:spcPts val="0"/>
              </a:spcAft>
              <a:buSzPts val="1440"/>
              <a:buChar char="▶"/>
              <a:defRPr/>
            </a:lvl4pPr>
            <a:lvl5pPr marL="2286000" lvl="4" indent="-320040" algn="l">
              <a:spcBef>
                <a:spcPts val="600"/>
              </a:spcBef>
              <a:spcAft>
                <a:spcPts val="0"/>
              </a:spcAft>
              <a:buSzPts val="1440"/>
              <a:buChar char="▶"/>
              <a:defRPr/>
            </a:lvl5pPr>
            <a:lvl6pPr marL="2743200" lvl="5" indent="-320040" algn="l">
              <a:spcBef>
                <a:spcPts val="600"/>
              </a:spcBef>
              <a:spcAft>
                <a:spcPts val="0"/>
              </a:spcAft>
              <a:buSzPts val="1440"/>
              <a:buChar char="▶"/>
              <a:defRPr/>
            </a:lvl6pPr>
            <a:lvl7pPr marL="3200400" lvl="6" indent="-320040"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p:txBody>
      </p:sp>
      <p:sp>
        <p:nvSpPr>
          <p:cNvPr id="43" name="Google Shape;43;p18"/>
          <p:cNvSpPr txBox="1"/>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40" algn="l">
              <a:spcBef>
                <a:spcPts val="600"/>
              </a:spcBef>
              <a:spcAft>
                <a:spcPts val="0"/>
              </a:spcAft>
              <a:buSzPts val="1440"/>
              <a:buChar char="▶"/>
              <a:defRPr/>
            </a:lvl3pPr>
            <a:lvl4pPr marL="1828800" lvl="3" indent="-320040" algn="l">
              <a:spcBef>
                <a:spcPts val="600"/>
              </a:spcBef>
              <a:spcAft>
                <a:spcPts val="0"/>
              </a:spcAft>
              <a:buSzPts val="1440"/>
              <a:buChar char="▶"/>
              <a:defRPr/>
            </a:lvl4pPr>
            <a:lvl5pPr marL="2286000" lvl="4" indent="-320040" algn="l">
              <a:spcBef>
                <a:spcPts val="600"/>
              </a:spcBef>
              <a:spcAft>
                <a:spcPts val="0"/>
              </a:spcAft>
              <a:buSzPts val="1440"/>
              <a:buChar char="▶"/>
              <a:defRPr/>
            </a:lvl5pPr>
            <a:lvl6pPr marL="2743200" lvl="5" indent="-320040" algn="l">
              <a:spcBef>
                <a:spcPts val="600"/>
              </a:spcBef>
              <a:spcAft>
                <a:spcPts val="0"/>
              </a:spcAft>
              <a:buSzPts val="1440"/>
              <a:buChar char="▶"/>
              <a:defRPr/>
            </a:lvl6pPr>
            <a:lvl7pPr marL="3200400" lvl="6" indent="-320040"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p:txBody>
      </p:sp>
      <p:sp>
        <p:nvSpPr>
          <p:cNvPr id="44" name="Google Shape;44;p18"/>
          <p:cNvSpPr txBox="1"/>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8"/>
          <p:cNvSpPr txBox="1"/>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8"/>
          <p:cNvSpPr txBox="1"/>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7" name="Shape 47"/>
        <p:cNvGrpSpPr/>
        <p:nvPr/>
      </p:nvGrpSpPr>
      <p:grpSpPr>
        <a:xfrm>
          <a:off x="0" y="0"/>
          <a:ext cx="0" cy="0"/>
          <a:chOff x="0" y="0"/>
          <a:chExt cx="0" cy="0"/>
        </a:xfrm>
      </p:grpSpPr>
      <p:sp>
        <p:nvSpPr>
          <p:cNvPr id="48" name="Google Shape;48;p19"/>
          <p:cNvSpPr txBox="1"/>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panose="020B0502020202020204"/>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p:txBody>
      </p:sp>
      <p:sp>
        <p:nvSpPr>
          <p:cNvPr id="50" name="Google Shape;50;p19"/>
          <p:cNvSpPr txBox="1"/>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40" algn="l">
              <a:spcBef>
                <a:spcPts val="600"/>
              </a:spcBef>
              <a:spcAft>
                <a:spcPts val="0"/>
              </a:spcAft>
              <a:buSzPts val="1440"/>
              <a:buChar char="▶"/>
              <a:defRPr/>
            </a:lvl3pPr>
            <a:lvl4pPr marL="1828800" lvl="3" indent="-320040" algn="l">
              <a:spcBef>
                <a:spcPts val="600"/>
              </a:spcBef>
              <a:spcAft>
                <a:spcPts val="0"/>
              </a:spcAft>
              <a:buSzPts val="1440"/>
              <a:buChar char="▶"/>
              <a:defRPr/>
            </a:lvl4pPr>
            <a:lvl5pPr marL="2286000" lvl="4" indent="-320040" algn="l">
              <a:spcBef>
                <a:spcPts val="600"/>
              </a:spcBef>
              <a:spcAft>
                <a:spcPts val="0"/>
              </a:spcAft>
              <a:buSzPts val="1440"/>
              <a:buChar char="▶"/>
              <a:defRPr/>
            </a:lvl5pPr>
            <a:lvl6pPr marL="2743200" lvl="5" indent="-320040" algn="l">
              <a:spcBef>
                <a:spcPts val="600"/>
              </a:spcBef>
              <a:spcAft>
                <a:spcPts val="0"/>
              </a:spcAft>
              <a:buSzPts val="1440"/>
              <a:buChar char="▶"/>
              <a:defRPr/>
            </a:lvl6pPr>
            <a:lvl7pPr marL="3200400" lvl="6" indent="-320040"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p:txBody>
      </p:sp>
      <p:sp>
        <p:nvSpPr>
          <p:cNvPr id="51" name="Google Shape;51;p19"/>
          <p:cNvSpPr txBox="1"/>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p:txBody>
      </p:sp>
      <p:sp>
        <p:nvSpPr>
          <p:cNvPr id="52" name="Google Shape;52;p19"/>
          <p:cNvSpPr txBox="1"/>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40" algn="l">
              <a:spcBef>
                <a:spcPts val="600"/>
              </a:spcBef>
              <a:spcAft>
                <a:spcPts val="0"/>
              </a:spcAft>
              <a:buSzPts val="1440"/>
              <a:buChar char="▶"/>
              <a:defRPr/>
            </a:lvl3pPr>
            <a:lvl4pPr marL="1828800" lvl="3" indent="-320040" algn="l">
              <a:spcBef>
                <a:spcPts val="600"/>
              </a:spcBef>
              <a:spcAft>
                <a:spcPts val="0"/>
              </a:spcAft>
              <a:buSzPts val="1440"/>
              <a:buChar char="▶"/>
              <a:defRPr/>
            </a:lvl4pPr>
            <a:lvl5pPr marL="2286000" lvl="4" indent="-320040" algn="l">
              <a:spcBef>
                <a:spcPts val="600"/>
              </a:spcBef>
              <a:spcAft>
                <a:spcPts val="0"/>
              </a:spcAft>
              <a:buSzPts val="1440"/>
              <a:buChar char="▶"/>
              <a:defRPr/>
            </a:lvl5pPr>
            <a:lvl6pPr marL="2743200" lvl="5" indent="-320040" algn="l">
              <a:spcBef>
                <a:spcPts val="600"/>
              </a:spcBef>
              <a:spcAft>
                <a:spcPts val="0"/>
              </a:spcAft>
              <a:buSzPts val="1440"/>
              <a:buChar char="▶"/>
              <a:defRPr/>
            </a:lvl6pPr>
            <a:lvl7pPr marL="3200400" lvl="6" indent="-320040"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p:txBody>
      </p:sp>
      <p:sp>
        <p:nvSpPr>
          <p:cNvPr id="53" name="Google Shape;53;p19"/>
          <p:cNvSpPr txBox="1"/>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txBox="1"/>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sp>
        <p:nvSpPr>
          <p:cNvPr id="57" name="Google Shape;57;p20"/>
          <p:cNvSpPr txBox="1"/>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1" name="Shape 61"/>
        <p:cNvGrpSpPr/>
        <p:nvPr/>
      </p:nvGrpSpPr>
      <p:grpSpPr>
        <a:xfrm>
          <a:off x="0" y="0"/>
          <a:ext cx="0" cy="0"/>
          <a:chOff x="0" y="0"/>
          <a:chExt cx="0" cy="0"/>
        </a:xfrm>
      </p:grpSpPr>
      <p:sp>
        <p:nvSpPr>
          <p:cNvPr id="62" name="Google Shape;62;p21"/>
          <p:cNvSpPr txBox="1"/>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40" algn="l">
              <a:spcBef>
                <a:spcPts val="600"/>
              </a:spcBef>
              <a:spcAft>
                <a:spcPts val="0"/>
              </a:spcAft>
              <a:buSzPts val="1440"/>
              <a:buChar char="▶"/>
              <a:defRPr/>
            </a:lvl3pPr>
            <a:lvl4pPr marL="1828800" lvl="3" indent="-320040" algn="l">
              <a:spcBef>
                <a:spcPts val="600"/>
              </a:spcBef>
              <a:spcAft>
                <a:spcPts val="0"/>
              </a:spcAft>
              <a:buSzPts val="1440"/>
              <a:buChar char="▶"/>
              <a:defRPr/>
            </a:lvl4pPr>
            <a:lvl5pPr marL="2286000" lvl="4" indent="-320040" algn="l">
              <a:spcBef>
                <a:spcPts val="600"/>
              </a:spcBef>
              <a:spcAft>
                <a:spcPts val="0"/>
              </a:spcAft>
              <a:buSzPts val="1440"/>
              <a:buChar char="▶"/>
              <a:defRPr/>
            </a:lvl5pPr>
            <a:lvl6pPr marL="2743200" lvl="5" indent="-320040" algn="l">
              <a:spcBef>
                <a:spcPts val="600"/>
              </a:spcBef>
              <a:spcAft>
                <a:spcPts val="0"/>
              </a:spcAft>
              <a:buSzPts val="1440"/>
              <a:buChar char="▶"/>
              <a:defRPr/>
            </a:lvl6pPr>
            <a:lvl7pPr marL="3200400" lvl="6" indent="-320040"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p:txBody>
      </p:sp>
      <p:sp>
        <p:nvSpPr>
          <p:cNvPr id="68" name="Google Shape;68;p22"/>
          <p:cNvSpPr txBox="1"/>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p:txBody>
      </p:sp>
      <p:sp>
        <p:nvSpPr>
          <p:cNvPr id="69" name="Google Shape;69;p22"/>
          <p:cNvSpPr txBox="1"/>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2" name="Shape 72"/>
        <p:cNvGrpSpPr/>
        <p:nvPr/>
      </p:nvGrpSpPr>
      <p:grpSpPr>
        <a:xfrm>
          <a:off x="0" y="0"/>
          <a:ext cx="0" cy="0"/>
          <a:chOff x="0" y="0"/>
          <a:chExt cx="0" cy="0"/>
        </a:xfrm>
      </p:grpSpPr>
      <p:sp>
        <p:nvSpPr>
          <p:cNvPr id="73" name="Google Shape;73;p23"/>
          <p:cNvSpPr txBox="1"/>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panose="020B0502020202020204"/>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75" name="Google Shape;75;p23"/>
          <p:cNvSpPr txBox="1"/>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p:txBody>
      </p:sp>
      <p:sp>
        <p:nvSpPr>
          <p:cNvPr id="76" name="Google Shape;76;p23"/>
          <p:cNvSpPr txBox="1"/>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5"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p:txBody>
      </p:sp>
      <p:sp>
        <p:nvSpPr>
          <p:cNvPr id="13" name="Google Shape;13;p14"/>
          <p:cNvSpPr txBox="1"/>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4" name="Google Shape;14;p14"/>
          <p:cNvSpPr txBox="1"/>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5" name="Google Shape;15;p14"/>
          <p:cNvSpPr txBox="1"/>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6" name="Google Shape;16;p14"/>
          <p:cNvSpPr txBox="1"/>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3200" b="0" i="0" u="none" strike="noStrike" cap="none">
                <a:solidFill>
                  <a:srgbClr val="09304A"/>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3200" b="0" i="0" u="none" strike="noStrike" cap="none">
                <a:solidFill>
                  <a:srgbClr val="09304A"/>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3200" b="0" i="0" u="none" strike="noStrike" cap="none">
                <a:solidFill>
                  <a:srgbClr val="09304A"/>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3200" b="0" i="0" u="none" strike="noStrike" cap="none">
                <a:solidFill>
                  <a:srgbClr val="09304A"/>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3200" b="0" i="0" u="none" strike="noStrike" cap="none">
                <a:solidFill>
                  <a:srgbClr val="09304A"/>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3200" b="0" i="0" u="none" strike="noStrike" cap="none">
                <a:solidFill>
                  <a:srgbClr val="09304A"/>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3200" b="0" i="0" u="none" strike="noStrike" cap="none">
                <a:solidFill>
                  <a:srgbClr val="09304A"/>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3200" b="0" i="0" u="none" strike="noStrike" cap="none">
                <a:solidFill>
                  <a:srgbClr val="09304A"/>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1"/>
          <p:cNvSpPr txBox="1"/>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r>
              <a:rPr lang="en-IN" altLang="en-US" sz="2800">
                <a:solidFill>
                  <a:schemeClr val="lt1"/>
                </a:solidFill>
                <a:latin typeface="Times New Roman" panose="02020603050405020304"/>
                <a:ea typeface="Times New Roman" panose="02020603050405020304"/>
                <a:cs typeface="Times New Roman" panose="02020603050405020304"/>
                <a:sym typeface="Times New Roman" panose="02020603050405020304"/>
              </a:rPr>
              <a:t>Adult Census Income Prediction</a:t>
            </a:r>
            <a:endParaRPr lang="en-IN" altLang="en-US" sz="2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11"/>
          <p:cNvSpPr txBox="1"/>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Q 5) </a:t>
            </a: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How logs are managed?</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960"/>
              </a:spcBef>
              <a:spcAft>
                <a:spcPts val="0"/>
              </a:spcAft>
              <a:buSzPts val="1440"/>
              <a:buNone/>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	We are using different logs as per the steps that we follow in   validation and  </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960"/>
              </a:spcBef>
              <a:spcAft>
                <a:spcPts val="0"/>
              </a:spcAft>
              <a:buSzPts val="1440"/>
              <a:buNone/>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       modeling like File validation log , Data Insertion ,Model Training log , prediction log    </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960"/>
              </a:spcBef>
              <a:spcAft>
                <a:spcPts val="0"/>
              </a:spcAft>
              <a:buSzPts val="1440"/>
              <a:buNone/>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       etc.</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960"/>
              </a:spcBef>
              <a:spcAft>
                <a:spcPts val="0"/>
              </a:spcAft>
              <a:buSzPts val="1440"/>
              <a:buNone/>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Q 6) What techniques were you using for data pre-processing?</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Removing unwanted attributes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Visualizing  relation of independent variables with each other and output variables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Checking and changing Distribution of continuous values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Removing outliers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Cleaning data and imputing if null values are present. </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Converting categorical data into numeric values.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Scaling the data</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194310" algn="l" rtl="0">
              <a:spcBef>
                <a:spcPts val="960"/>
              </a:spcBef>
              <a:spcAft>
                <a:spcPts val="0"/>
              </a:spcAft>
              <a:buSzPts val="1440"/>
              <a:buNone/>
            </a:pP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600"/>
              <a:buNone/>
            </a:pP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600"/>
              <a:buNone/>
            </a:pP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4" name="Shape 194"/>
        <p:cNvGrpSpPr/>
        <p:nvPr/>
      </p:nvGrpSpPr>
      <p:grpSpPr>
        <a:xfrm>
          <a:off x="0" y="0"/>
          <a:ext cx="0" cy="0"/>
          <a:chOff x="0" y="0"/>
          <a:chExt cx="0" cy="0"/>
        </a:xfrm>
      </p:grpSpPr>
      <p:sp>
        <p:nvSpPr>
          <p:cNvPr id="195" name="Google Shape;195;p12"/>
          <p:cNvSpPr txBox="1"/>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Q 7) How training was done or what models were used?</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spcBef>
                <a:spcPts val="960"/>
              </a:spcBef>
              <a:spcAft>
                <a:spcPts val="0"/>
              </a:spcAft>
              <a:buSzPts val="1440"/>
              <a:buChar char="▶"/>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Before diving the data in training and validation set we performed clustering over fit to divide the data into clusters.</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spcBef>
                <a:spcPts val="960"/>
              </a:spcBef>
              <a:spcAft>
                <a:spcPts val="0"/>
              </a:spcAft>
              <a:buSzPts val="1440"/>
              <a:buChar char="▶"/>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As per cluster the training and validation data were divided.</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spcBef>
                <a:spcPts val="960"/>
              </a:spcBef>
              <a:spcAft>
                <a:spcPts val="0"/>
              </a:spcAft>
              <a:buSzPts val="1440"/>
              <a:buChar char="▶"/>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The scaling was performed over training and validation data</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spcBef>
                <a:spcPts val="960"/>
              </a:spcBef>
              <a:spcAft>
                <a:spcPts val="0"/>
              </a:spcAft>
              <a:buSzPts val="1440"/>
              <a:buChar char="▶"/>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Algorithms like </a:t>
            </a:r>
            <a:r>
              <a:rPr lang="en-IN" alt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LogesticRegression, RandomForestClassifier</a:t>
            </a: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 were used based on the recall final model was used for each cluster and we saved that model .</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960"/>
              </a:spcBef>
              <a:spcAft>
                <a:spcPts val="0"/>
              </a:spcAft>
              <a:buSzPts val="1440"/>
              <a:buNone/>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Q 8) How Prediction was done?</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960"/>
              </a:spcBef>
              <a:spcAft>
                <a:spcPts val="0"/>
              </a:spcAft>
              <a:buSzPts val="1440"/>
              <a:buNone/>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We Perform the same life cycle till the data is clustered .Then on the basis of cluster number model is loaded and perform prediction. In the end we get the accumulated data of predictions.</a:t>
            </a:r>
            <a:endParaRPr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2"/>
          <p:cNvSpPr txBox="1"/>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t>					</a:t>
            </a:r>
            <a:r>
              <a:rPr lang="en-US" b="1"/>
              <a:t>	</a:t>
            </a:r>
            <a:endParaRPr lang="en-US" b="1"/>
          </a:p>
          <a:p>
            <a:pPr marL="0" lvl="0" indent="0" algn="l" rtl="0">
              <a:spcBef>
                <a:spcPts val="1040"/>
              </a:spcBef>
              <a:spcAft>
                <a:spcPts val="0"/>
              </a:spcAft>
              <a:buSzPts val="1760"/>
              <a:buNone/>
            </a:pPr>
            <a:r>
              <a:rPr lang="en-US" sz="2200">
                <a:solidFill>
                  <a:schemeClr val="lt1"/>
                </a:solidFill>
                <a:latin typeface="Times New Roman" panose="02020603050405020304"/>
                <a:ea typeface="Times New Roman" panose="02020603050405020304"/>
                <a:cs typeface="Times New Roman" panose="02020603050405020304"/>
                <a:sym typeface="Times New Roman" panose="02020603050405020304"/>
              </a:rPr>
              <a:t>Objective: </a:t>
            </a:r>
            <a:endParaRPr lang="en-US" sz="22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1" indent="0" algn="l" rtl="0">
              <a:spcBef>
                <a:spcPts val="960"/>
              </a:spcBef>
              <a:spcAft>
                <a:spcPts val="0"/>
              </a:spcAft>
              <a:buSzPts val="1440"/>
              <a:buNone/>
            </a:pPr>
            <a:r>
              <a:rPr>
                <a:solidFill>
                  <a:schemeClr val="bg1"/>
                </a:solidFill>
                <a:latin typeface="Times New Roman" panose="02020603050405020304"/>
                <a:ea typeface="Times New Roman" panose="02020603050405020304"/>
                <a:cs typeface="Times New Roman" panose="02020603050405020304"/>
                <a:sym typeface="Times New Roman" panose="02020603050405020304"/>
              </a:rPr>
              <a:t>Adult Census Income Prediction is Used to Predict whether a Person is earning more than or less than Fifty Grand per year.</a:t>
            </a:r>
            <a:endParaRPr>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1" indent="0" algn="l" rtl="0">
              <a:spcBef>
                <a:spcPts val="960"/>
              </a:spcBef>
              <a:spcAft>
                <a:spcPts val="0"/>
              </a:spcAft>
              <a:buSzPts val="1440"/>
              <a:buNone/>
            </a:pPr>
            <a:endParaRPr lang="en-US" sz="220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1" indent="0" algn="l" rtl="0">
              <a:spcBef>
                <a:spcPts val="960"/>
              </a:spcBef>
              <a:spcAft>
                <a:spcPts val="0"/>
              </a:spcAft>
              <a:buSzPts val="1440"/>
              <a:buNone/>
            </a:pPr>
            <a:r>
              <a:rPr lang="en-US" sz="2200">
                <a:solidFill>
                  <a:schemeClr val="lt1"/>
                </a:solidFill>
                <a:latin typeface="Times New Roman" panose="02020603050405020304"/>
                <a:ea typeface="Times New Roman" panose="02020603050405020304"/>
                <a:cs typeface="Times New Roman" panose="02020603050405020304"/>
                <a:sym typeface="Times New Roman" panose="02020603050405020304"/>
              </a:rPr>
              <a:t>Benefits:</a:t>
            </a:r>
            <a:endParaRPr lang="en-US" sz="22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Font typeface="Noto Sans Symbols"/>
              <a:buChar char="⮚"/>
            </a:pPr>
            <a:r>
              <a:rPr>
                <a:solidFill>
                  <a:schemeClr val="lt1"/>
                </a:solidFill>
                <a:latin typeface="Times New Roman" panose="02020603050405020304"/>
                <a:ea typeface="Times New Roman" panose="02020603050405020304"/>
                <a:cs typeface="Times New Roman" panose="02020603050405020304"/>
                <a:sym typeface="Times New Roman" panose="02020603050405020304"/>
              </a:rPr>
              <a:t>Predicts Income Group of Users.</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Font typeface="Noto Sans Symbols"/>
              <a:buChar char="⮚"/>
            </a:pPr>
            <a:r>
              <a:rPr>
                <a:solidFill>
                  <a:schemeClr val="lt1"/>
                </a:solidFill>
                <a:latin typeface="Times New Roman" panose="02020603050405020304"/>
                <a:ea typeface="Times New Roman" panose="02020603050405020304"/>
                <a:cs typeface="Times New Roman" panose="02020603050405020304"/>
                <a:sym typeface="Times New Roman" panose="02020603050405020304"/>
              </a:rPr>
              <a:t>Users can download the Trained Model</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Font typeface="Noto Sans Symbols"/>
              <a:buChar char="⮚"/>
            </a:pPr>
            <a:r>
              <a:rPr>
                <a:solidFill>
                  <a:schemeClr val="lt1"/>
                </a:solidFill>
                <a:latin typeface="Times New Roman" panose="02020603050405020304"/>
                <a:ea typeface="Times New Roman" panose="02020603050405020304"/>
                <a:cs typeface="Times New Roman" panose="02020603050405020304"/>
                <a:sym typeface="Times New Roman" panose="02020603050405020304"/>
              </a:rPr>
              <a:t>User Can Set New Parameters</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Font typeface="Noto Sans Symbols"/>
              <a:buChar char="⮚"/>
            </a:pPr>
            <a:r>
              <a:rPr>
                <a:solidFill>
                  <a:schemeClr val="lt1"/>
                </a:solidFill>
                <a:latin typeface="Times New Roman" panose="02020603050405020304"/>
                <a:ea typeface="Times New Roman" panose="02020603050405020304"/>
                <a:cs typeface="Times New Roman" panose="02020603050405020304"/>
                <a:sym typeface="Times New Roman" panose="02020603050405020304"/>
              </a:rPr>
              <a:t>User Can observe Statistically differences in previous and new data.</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Font typeface="Noto Sans Symbols"/>
              <a:buChar char="⮚"/>
            </a:pPr>
            <a:r>
              <a:rPr>
                <a:solidFill>
                  <a:schemeClr val="lt1"/>
                </a:solidFill>
                <a:latin typeface="Times New Roman" panose="02020603050405020304"/>
                <a:ea typeface="Times New Roman" panose="02020603050405020304"/>
                <a:cs typeface="Times New Roman" panose="02020603050405020304"/>
                <a:sym typeface="Times New Roman" panose="02020603050405020304"/>
              </a:rPr>
              <a:t>Users can download Transformed data.</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600"/>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3"/>
          <p:cNvSpPr txBox="1"/>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panose="02020603050405020304"/>
                <a:ea typeface="Times New Roman" panose="02020603050405020304"/>
                <a:cs typeface="Times New Roman" panose="02020603050405020304"/>
                <a:sym typeface="Times New Roman" panose="02020603050405020304"/>
              </a:rPr>
              <a:t>Data Sharing Agreement :</a:t>
            </a:r>
            <a:endParaRPr lang="en-US" sz="22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Sample file name (ex </a:t>
            </a:r>
            <a:r>
              <a:rPr lang="en-IN" alt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AdultCensusIncome</a:t>
            </a: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_20062021_101010)</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Length of date stamp(8 digits)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Length of time stamp(6 digits)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Number of Columns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Column names </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Column data type</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184150" algn="l" rtl="0">
              <a:spcBef>
                <a:spcPts val="1000"/>
              </a:spcBef>
              <a:spcAft>
                <a:spcPts val="0"/>
              </a:spcAft>
              <a:buSzPts val="1600"/>
              <a:buFont typeface="Noto Sans Symbols"/>
              <a:buNone/>
            </a:pP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pic>
        <p:nvPicPr>
          <p:cNvPr id="4" name="Picture 2"/>
          <p:cNvPicPr>
            <a:picLocks noChangeAspect="1"/>
          </p:cNvPicPr>
          <p:nvPr>
            <p:ph type="pic" idx="2"/>
          </p:nvPr>
        </p:nvPicPr>
        <p:blipFill>
          <a:blip r:embed="rId1"/>
          <a:stretch>
            <a:fillRect/>
          </a:stretch>
        </p:blipFill>
        <p:spPr>
          <a:xfrm>
            <a:off x="1703705" y="116205"/>
            <a:ext cx="8338185" cy="65989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5"/>
          <p:cNvSpPr txBox="1"/>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panose="02020603050405020304"/>
                <a:ea typeface="Times New Roman" panose="02020603050405020304"/>
                <a:cs typeface="Times New Roman" panose="02020603050405020304"/>
                <a:sym typeface="Times New Roman" panose="02020603050405020304"/>
              </a:rPr>
              <a:t>Data Validation and Data Transformation :</a:t>
            </a:r>
            <a:endParaRPr lang="en-US" sz="22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Font typeface="Noto Sans Symbols"/>
              <a:buChar char="⮚"/>
            </a:pPr>
            <a:r>
              <a:rPr>
                <a:solidFill>
                  <a:schemeClr val="lt1"/>
                </a:solidFill>
                <a:latin typeface="Times New Roman" panose="02020603050405020304"/>
                <a:ea typeface="Times New Roman" panose="02020603050405020304"/>
                <a:cs typeface="Times New Roman" panose="02020603050405020304"/>
                <a:sym typeface="Times New Roman" panose="02020603050405020304"/>
              </a:rPr>
              <a:t>Name Validation - Validation of files name as per the DSA. We have created a Schema.yaml file for validation. After it checks for date format and time format if these requirements are satisfied, we move such data to the next stage.</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Font typeface="Noto Sans Symbols"/>
              <a:buChar char="⮚"/>
            </a:pPr>
            <a:r>
              <a:rPr>
                <a:solidFill>
                  <a:schemeClr val="lt1"/>
                </a:solidFill>
                <a:latin typeface="Times New Roman" panose="02020603050405020304"/>
                <a:ea typeface="Times New Roman" panose="02020603050405020304"/>
                <a:cs typeface="Times New Roman" panose="02020603050405020304"/>
                <a:sym typeface="Times New Roman" panose="02020603050405020304"/>
              </a:rPr>
              <a:t>Number of Columns – Validation of the number of columns present in the files.</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Font typeface="Noto Sans Symbols"/>
              <a:buChar char="⮚"/>
            </a:pPr>
            <a:r>
              <a:rPr>
                <a:solidFill>
                  <a:schemeClr val="lt1"/>
                </a:solidFill>
                <a:latin typeface="Times New Roman" panose="02020603050405020304"/>
                <a:ea typeface="Times New Roman" panose="02020603050405020304"/>
                <a:cs typeface="Times New Roman" panose="02020603050405020304"/>
                <a:sym typeface="Times New Roman" panose="02020603050405020304"/>
              </a:rPr>
              <a:t>Name of Columns - The name of the columns is validated and should be the same as given in the schema file. </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Font typeface="Noto Sans Symbols"/>
              <a:buChar char="⮚"/>
            </a:pPr>
            <a:r>
              <a:rPr>
                <a:solidFill>
                  <a:schemeClr val="lt1"/>
                </a:solidFill>
                <a:latin typeface="Times New Roman" panose="02020603050405020304"/>
                <a:ea typeface="Times New Roman" panose="02020603050405020304"/>
                <a:cs typeface="Times New Roman" panose="02020603050405020304"/>
                <a:sym typeface="Times New Roman" panose="02020603050405020304"/>
              </a:rPr>
              <a:t>The data type of columns - The data type of columns is given in the schema file. It is validated when we insert the files into Database. </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Font typeface="Noto Sans Symbols"/>
              <a:buChar char="⮚"/>
            </a:pPr>
            <a:r>
              <a:rPr>
                <a:solidFill>
                  <a:schemeClr val="lt1"/>
                </a:solidFill>
                <a:latin typeface="Times New Roman" panose="02020603050405020304"/>
                <a:ea typeface="Times New Roman" panose="02020603050405020304"/>
                <a:cs typeface="Times New Roman" panose="02020603050405020304"/>
                <a:sym typeface="Times New Roman" panose="02020603050405020304"/>
              </a:rPr>
              <a:t>Null values in columns - If any of the columns in a file have all the values as NULL or missing, we replace it with mean for numerical data and with mode for categorical data.</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0" name="Google Shape;170;p7"/>
          <p:cNvSpPr txBox="1"/>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panose="02020603050405020304"/>
                <a:ea typeface="Times New Roman" panose="02020603050405020304"/>
                <a:cs typeface="Times New Roman" panose="02020603050405020304"/>
                <a:sym typeface="Times New Roman" panose="02020603050405020304"/>
              </a:rPr>
              <a:t>Model Training:</a:t>
            </a:r>
            <a:endParaRPr lang="en-US" sz="22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Data Export from Db :</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2" indent="0" algn="l" rtl="0">
              <a:spcBef>
                <a:spcPts val="960"/>
              </a:spcBef>
              <a:spcAft>
                <a:spcPts val="0"/>
              </a:spcAft>
              <a:buSzPts val="1440"/>
              <a:buNone/>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     The accumulated data from db is exported in csv format for model training</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Data Preprocessing   </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Performing EDA to get insight of data like  identifying distribution , outliers ,trend</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2" indent="0" algn="l" rtl="0">
              <a:spcBef>
                <a:spcPts val="960"/>
              </a:spcBef>
              <a:spcAft>
                <a:spcPts val="0"/>
              </a:spcAft>
              <a:buSzPts val="1440"/>
              <a:buNone/>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      among data etc.</a:t>
            </a:r>
            <a:endParaRPr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Check for null values in the columns. If present impute the null values.</a:t>
            </a:r>
            <a:endParaRPr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Encode the categorical values with numeric values.</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Perform Standard Scalar to scale down the values.</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8"/>
          <p:cNvSpPr txBox="1"/>
          <p:nvPr>
            <p:ph type="body"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0"/>
              </a:spcBef>
              <a:spcAft>
                <a:spcPts val="0"/>
              </a:spcAft>
              <a:buSzPts val="1440"/>
              <a:buFont typeface="Noto Sans Symbols"/>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Clustering – </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KMeans algorithm is used to create clusters in the preprocessed data. The optimum number of clusters is selected by plotting the elbow plot, and for the dynamic selection of the number of clusters, we are using KneeLocator function. The idea behind clustering is to implement different algorithms on the structured data</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The Kmeans model is trained over preprocessed data, and the model is saved for further use in prediction</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Model Selection – </a:t>
            </a: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914400" lvl="2" indent="0" algn="l" rtl="0">
              <a:spcBef>
                <a:spcPts val="960"/>
              </a:spcBef>
              <a:spcAft>
                <a:spcPts val="0"/>
              </a:spcAft>
              <a:buSzPts val="1440"/>
              <a:buNone/>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After the clusters are created, we find the best model for each cluster. By using 2  algorithms “</a:t>
            </a:r>
            <a:r>
              <a:rPr lang="en-IN" alt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LogesticRegression</a:t>
            </a: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 and "</a:t>
            </a:r>
            <a:r>
              <a:rPr lang="en-IN" alt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RandomForest</a:t>
            </a: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 For each cluster both the hyper tunned algorithms are used. We calculate the AUC scores for both models and select the model with the best score. Similarly, the model is selected for each cluster. All the models for every cluster are saved for use in prediction</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9"/>
          <p:cNvSpPr txBox="1"/>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a:solidFill>
                <a:schemeClr val="lt1"/>
              </a:solidFill>
            </a:endParaRPr>
          </a:p>
          <a:p>
            <a:pPr marL="0" lvl="0" indent="0" algn="l" rtl="0">
              <a:spcBef>
                <a:spcPts val="1040"/>
              </a:spcBef>
              <a:spcAft>
                <a:spcPts val="0"/>
              </a:spcAft>
              <a:buSzPts val="1760"/>
              <a:buNone/>
            </a:pPr>
            <a:r>
              <a:rPr lang="en-US" sz="2200">
                <a:solidFill>
                  <a:schemeClr val="lt1"/>
                </a:solidFill>
                <a:latin typeface="Times New Roman" panose="02020603050405020304"/>
                <a:ea typeface="Times New Roman" panose="02020603050405020304"/>
                <a:cs typeface="Times New Roman" panose="02020603050405020304"/>
                <a:sym typeface="Times New Roman" panose="02020603050405020304"/>
              </a:rPr>
              <a:t>Prediction:</a:t>
            </a:r>
            <a:endParaRPr sz="22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The testing files are shared in the batches and we perform the same Validation operations ,data transformation and data insertion on them.</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The accumulated data from db is exported in csv format for  </a:t>
            </a:r>
            <a:r>
              <a:rPr lang="en-IN" alt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data preprocessing</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We perform data pre-processing techniques on it.</a:t>
            </a:r>
            <a:endParaRPr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KMeans model created during training is loaded and clusters for the preprocessed data is predicted</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Based on the cluster number respective model is loaded and is used to predict the data for that cluster.</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Once the prediction is done for all the clusters. The predictions  are saved in csv format and shared.</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184150" algn="l" rtl="0">
              <a:spcBef>
                <a:spcPts val="1000"/>
              </a:spcBef>
              <a:spcAft>
                <a:spcPts val="0"/>
              </a:spcAft>
              <a:buSzPts val="1600"/>
              <a:buNone/>
            </a:pP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10"/>
          <p:cNvSpPr txBox="1"/>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r>
              <a:rPr lang="en-US" sz="2200">
                <a:solidFill>
                  <a:schemeClr val="lt1"/>
                </a:solidFill>
                <a:latin typeface="Times New Roman" panose="02020603050405020304"/>
                <a:ea typeface="Times New Roman" panose="02020603050405020304"/>
                <a:cs typeface="Times New Roman" panose="02020603050405020304"/>
                <a:sym typeface="Times New Roman" panose="02020603050405020304"/>
              </a:rPr>
              <a:t>Q &amp; A:</a:t>
            </a:r>
            <a:endParaRPr lang="en-US" sz="22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960"/>
              </a:spcBef>
              <a:spcAft>
                <a:spcPts val="0"/>
              </a:spcAft>
              <a:buSzPts val="1440"/>
              <a:buNone/>
            </a:pPr>
            <a:r>
              <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Q1) What’s the source of data?</a:t>
            </a:r>
            <a:endParaRPr 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960"/>
              </a:spcBef>
              <a:spcAft>
                <a:spcPts val="0"/>
              </a:spcAft>
              <a:buSzPts val="1440"/>
              <a:buNone/>
            </a:pPr>
            <a:r>
              <a:rPr lang="en-IN" alt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rPr>
              <a:t>	Data is collected from “Kaggle” Adult Census Income Dataset which is preprocessed and stored for 	further use.</a:t>
            </a:r>
            <a:endParaRPr lang="en-IN" altLang="en-US" sz="1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960"/>
              </a:spcBef>
              <a:spcAft>
                <a:spcPts val="0"/>
              </a:spcAft>
              <a:buSzPts val="1440"/>
              <a:buNone/>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Q 2) What was the type of data?</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1" indent="0" algn="l" rtl="0">
              <a:spcBef>
                <a:spcPts val="960"/>
              </a:spcBef>
              <a:spcAft>
                <a:spcPts val="0"/>
              </a:spcAft>
              <a:buSzPts val="1440"/>
              <a:buNone/>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	The data was the combination of numerical and Categorical values.</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1" indent="0" algn="l" rtl="0">
              <a:spcBef>
                <a:spcPts val="960"/>
              </a:spcBef>
              <a:spcAft>
                <a:spcPts val="0"/>
              </a:spcAft>
              <a:buSzPts val="1440"/>
              <a:buNone/>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Q 3) What’s the complete flow you followed in this Project?</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1" indent="0" algn="l" rtl="0">
              <a:spcBef>
                <a:spcPts val="960"/>
              </a:spcBef>
              <a:spcAft>
                <a:spcPts val="0"/>
              </a:spcAft>
              <a:buSzPts val="1440"/>
              <a:buNone/>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	Refer slide 5</a:t>
            </a:r>
            <a:r>
              <a:rPr lang="en-US" baseline="30000">
                <a:solidFill>
                  <a:schemeClr val="lt1"/>
                </a:solidFill>
                <a:latin typeface="Times New Roman" panose="02020603050405020304"/>
                <a:ea typeface="Times New Roman" panose="02020603050405020304"/>
                <a:cs typeface="Times New Roman" panose="02020603050405020304"/>
                <a:sym typeface="Times New Roman" panose="02020603050405020304"/>
              </a:rPr>
              <a:t>th</a:t>
            </a: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 for better Understanding </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1" indent="0" algn="l" rtl="0">
              <a:spcBef>
                <a:spcPts val="960"/>
              </a:spcBef>
              <a:spcAft>
                <a:spcPts val="0"/>
              </a:spcAft>
              <a:buSzPts val="1440"/>
              <a:buNone/>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Q 4) After the File validation what you do with incompatible file or files which didn’t pass the validation?</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1" indent="0" algn="l" rtl="0">
              <a:spcBef>
                <a:spcPts val="960"/>
              </a:spcBef>
              <a:spcAft>
                <a:spcPts val="0"/>
              </a:spcAft>
              <a:buSzPts val="1440"/>
              <a:buNone/>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	Files like these are moved to the Achieve Folder and a list of these files has been   </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1" indent="0" algn="l" rtl="0">
              <a:spcBef>
                <a:spcPts val="960"/>
              </a:spcBef>
              <a:spcAft>
                <a:spcPts val="0"/>
              </a:spcAft>
              <a:buSzPts val="1440"/>
              <a:buNone/>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         shared with the client and we removed the bad data folder.</a:t>
            </a:r>
            <a:endParaRPr lang="en-US">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1" indent="0" algn="l" rtl="0">
              <a:spcBef>
                <a:spcPts val="1000"/>
              </a:spcBef>
              <a:spcAft>
                <a:spcPts val="0"/>
              </a:spcAft>
              <a:buSzPts val="1600"/>
              <a:buNone/>
            </a:pP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5032</Words>
  <Application>WPS Presentation</Application>
  <PresentationFormat/>
  <Paragraphs>91</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Arial</vt:lpstr>
      <vt:lpstr>Century Gothic</vt:lpstr>
      <vt:lpstr>Noto Sans Symbols</vt:lpstr>
      <vt:lpstr>Segoe Print</vt:lpstr>
      <vt:lpstr>Times New Roman</vt:lpstr>
      <vt:lpstr>Microsoft YaHei</vt:lpstr>
      <vt:lpstr>Arial Unicode MS</vt:lpstr>
      <vt:lpstr>Slice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Windows 10</dc:creator>
  <cp:lastModifiedBy>Shubham</cp:lastModifiedBy>
  <cp:revision>2</cp:revision>
  <dcterms:created xsi:type="dcterms:W3CDTF">2022-08-25T06:46:58Z</dcterms:created>
  <dcterms:modified xsi:type="dcterms:W3CDTF">2022-08-25T06:47:22Z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EE3790568FCE40F3903938C348E9CDF6</vt:lpwstr>
  </property>
  <property fmtid="{D5CDD505-2E9C-101B-9397-08002B2CF9AE}" pid="3" name="KSOProductBuildVer">
    <vt:lpwstr>1033-11.2.0.11210</vt:lpwstr>
  </property>
</Properties>
</file>