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8046" autoAdjust="0"/>
  </p:normalViewPr>
  <p:slideViewPr>
    <p:cSldViewPr snapToGrid="0">
      <p:cViewPr>
        <p:scale>
          <a:sx n="70" d="100"/>
          <a:sy n="70" d="100"/>
        </p:scale>
        <p:origin x="-1398"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DCA30-412D-4990-B193-5D3038F56FE9}" type="doc">
      <dgm:prSet loTypeId="urn:microsoft.com/office/officeart/2005/8/layout/radial3" loCatId="relationship" qsTypeId="urn:microsoft.com/office/officeart/2005/8/quickstyle/simple1" qsCatId="simple" csTypeId="urn:microsoft.com/office/officeart/2005/8/colors/colorful2" csCatId="colorful" phldr="1"/>
      <dgm:spPr/>
      <dgm:t>
        <a:bodyPr/>
        <a:lstStyle/>
        <a:p>
          <a:endParaRPr lang="en-IN"/>
        </a:p>
      </dgm:t>
    </dgm:pt>
    <dgm:pt modelId="{E0C73A38-B81B-46E8-B8F5-97B404ADF55C}">
      <dgm:prSet phldrT="[Text]" custT="1"/>
      <dgm:spPr/>
      <dgm:t>
        <a:bodyPr/>
        <a:lstStyle/>
        <a:p>
          <a:r>
            <a:rPr lang="en-US" sz="2000" b="0" dirty="0" smtClean="0"/>
            <a:t>Industry 4.0</a:t>
          </a:r>
          <a:endParaRPr lang="en-IN" sz="2000" b="0" dirty="0"/>
        </a:p>
      </dgm:t>
    </dgm:pt>
    <dgm:pt modelId="{48715DA3-88F7-4DF9-886A-4A014DA05A15}" type="parTrans" cxnId="{76886799-D58F-434D-A94A-F68BCC966898}">
      <dgm:prSet/>
      <dgm:spPr/>
      <dgm:t>
        <a:bodyPr/>
        <a:lstStyle/>
        <a:p>
          <a:endParaRPr lang="en-IN" sz="3200" b="1"/>
        </a:p>
      </dgm:t>
    </dgm:pt>
    <dgm:pt modelId="{C1D64499-50EC-45B0-9A8C-136E8C386A7C}" type="sibTrans" cxnId="{76886799-D58F-434D-A94A-F68BCC966898}">
      <dgm:prSet/>
      <dgm:spPr/>
      <dgm:t>
        <a:bodyPr/>
        <a:lstStyle/>
        <a:p>
          <a:endParaRPr lang="en-IN" sz="3200" b="1"/>
        </a:p>
      </dgm:t>
    </dgm:pt>
    <dgm:pt modelId="{7ECE611C-A0D3-4845-A229-5394F7FAD63D}">
      <dgm:prSet phldrT="[Text]" custT="1"/>
      <dgm:spPr/>
      <dgm:t>
        <a:bodyPr/>
        <a:lstStyle/>
        <a:p>
          <a:r>
            <a:rPr lang="en-US" sz="1200" b="1" dirty="0" smtClean="0"/>
            <a:t>Autonomous Robots</a:t>
          </a:r>
          <a:endParaRPr lang="en-IN" sz="1200" b="1" dirty="0"/>
        </a:p>
      </dgm:t>
    </dgm:pt>
    <dgm:pt modelId="{D94A8BF9-FF56-470C-933D-7B7B0623D84C}" type="parTrans" cxnId="{F78EA137-705F-4009-9BD0-1DF0B163C7C0}">
      <dgm:prSet custT="1"/>
      <dgm:spPr/>
      <dgm:t>
        <a:bodyPr/>
        <a:lstStyle/>
        <a:p>
          <a:endParaRPr lang="en-IN" sz="900" b="1"/>
        </a:p>
      </dgm:t>
    </dgm:pt>
    <dgm:pt modelId="{1115934C-195B-4B7F-B252-6218200F79B2}" type="sibTrans" cxnId="{F78EA137-705F-4009-9BD0-1DF0B163C7C0}">
      <dgm:prSet/>
      <dgm:spPr/>
      <dgm:t>
        <a:bodyPr/>
        <a:lstStyle/>
        <a:p>
          <a:endParaRPr lang="en-IN" sz="3200" b="1"/>
        </a:p>
      </dgm:t>
    </dgm:pt>
    <dgm:pt modelId="{D50D5996-10E3-4946-9886-083A9EDA8456}">
      <dgm:prSet phldrT="[Text]" custT="1"/>
      <dgm:spPr/>
      <dgm:t>
        <a:bodyPr/>
        <a:lstStyle/>
        <a:p>
          <a:r>
            <a:rPr lang="en-US" sz="1200" b="1" dirty="0" smtClean="0"/>
            <a:t>Simulation</a:t>
          </a:r>
          <a:endParaRPr lang="en-IN" sz="1200" b="1" dirty="0"/>
        </a:p>
      </dgm:t>
    </dgm:pt>
    <dgm:pt modelId="{EEC72665-3B8B-440C-91AC-8C1514B75B38}" type="parTrans" cxnId="{D4FF5D23-7C68-4879-8D06-E72769FE1F0A}">
      <dgm:prSet custT="1"/>
      <dgm:spPr/>
      <dgm:t>
        <a:bodyPr/>
        <a:lstStyle/>
        <a:p>
          <a:endParaRPr lang="en-IN" sz="900" b="1"/>
        </a:p>
      </dgm:t>
    </dgm:pt>
    <dgm:pt modelId="{C1D27899-8776-4019-A0A1-754568344BC3}" type="sibTrans" cxnId="{D4FF5D23-7C68-4879-8D06-E72769FE1F0A}">
      <dgm:prSet/>
      <dgm:spPr/>
      <dgm:t>
        <a:bodyPr/>
        <a:lstStyle/>
        <a:p>
          <a:endParaRPr lang="en-IN" sz="3200" b="1"/>
        </a:p>
      </dgm:t>
    </dgm:pt>
    <dgm:pt modelId="{B3123B04-1BC4-4AFC-B4B3-0358DE88019C}">
      <dgm:prSet phldrT="[Text]" custT="1"/>
      <dgm:spPr/>
      <dgm:t>
        <a:bodyPr/>
        <a:lstStyle/>
        <a:p>
          <a:r>
            <a:rPr lang="en-US" sz="1200" b="1" dirty="0" smtClean="0"/>
            <a:t>Horizontal and vertical system integration</a:t>
          </a:r>
          <a:endParaRPr lang="en-IN" sz="1200" b="1" dirty="0"/>
        </a:p>
      </dgm:t>
    </dgm:pt>
    <dgm:pt modelId="{16038D7A-5BD2-4909-A4F8-827CF6CBB1A6}" type="parTrans" cxnId="{0EEC4EED-B0E4-401C-8054-59664D2A1759}">
      <dgm:prSet custT="1"/>
      <dgm:spPr/>
      <dgm:t>
        <a:bodyPr/>
        <a:lstStyle/>
        <a:p>
          <a:endParaRPr lang="en-IN" sz="900" b="1"/>
        </a:p>
      </dgm:t>
    </dgm:pt>
    <dgm:pt modelId="{E45F5BE1-5BF9-4507-AC50-87746071106F}" type="sibTrans" cxnId="{0EEC4EED-B0E4-401C-8054-59664D2A1759}">
      <dgm:prSet/>
      <dgm:spPr/>
      <dgm:t>
        <a:bodyPr/>
        <a:lstStyle/>
        <a:p>
          <a:endParaRPr lang="en-IN" sz="3200" b="1"/>
        </a:p>
      </dgm:t>
    </dgm:pt>
    <dgm:pt modelId="{F13D8F6B-04DB-4A60-8C6A-DE60DB10A7A4}">
      <dgm:prSet phldrT="[Text]" custT="1"/>
      <dgm:spPr/>
      <dgm:t>
        <a:bodyPr/>
        <a:lstStyle/>
        <a:p>
          <a:r>
            <a:rPr lang="en-US" sz="1200" b="1" dirty="0" smtClean="0"/>
            <a:t>Additive</a:t>
          </a:r>
        </a:p>
        <a:p>
          <a:r>
            <a:rPr lang="en-IN" sz="1200" b="1" dirty="0" smtClean="0"/>
            <a:t>Mfg</a:t>
          </a:r>
          <a:endParaRPr lang="en-IN" sz="1200" b="1" dirty="0"/>
        </a:p>
      </dgm:t>
    </dgm:pt>
    <dgm:pt modelId="{DBE86913-CF11-42D5-A859-2E047834F6DF}" type="parTrans" cxnId="{ED4091B6-CE34-4109-9978-82F839F5A644}">
      <dgm:prSet custT="1"/>
      <dgm:spPr/>
      <dgm:t>
        <a:bodyPr/>
        <a:lstStyle/>
        <a:p>
          <a:endParaRPr lang="en-IN" sz="900" b="1"/>
        </a:p>
      </dgm:t>
    </dgm:pt>
    <dgm:pt modelId="{B3EAD190-D7AB-4B8D-B785-DBCE1D918421}" type="sibTrans" cxnId="{ED4091B6-CE34-4109-9978-82F839F5A644}">
      <dgm:prSet/>
      <dgm:spPr/>
      <dgm:t>
        <a:bodyPr/>
        <a:lstStyle/>
        <a:p>
          <a:endParaRPr lang="en-IN" sz="3200" b="1"/>
        </a:p>
      </dgm:t>
    </dgm:pt>
    <dgm:pt modelId="{54647F84-C79B-447B-B77A-9006062532FF}">
      <dgm:prSet phldrT="[Text]" custT="1"/>
      <dgm:spPr/>
      <dgm:t>
        <a:bodyPr/>
        <a:lstStyle/>
        <a:p>
          <a:r>
            <a:rPr lang="en-US" sz="1200" b="1" dirty="0" smtClean="0"/>
            <a:t>Industrial Internet of Things</a:t>
          </a:r>
        </a:p>
      </dgm:t>
    </dgm:pt>
    <dgm:pt modelId="{4F470782-2369-4102-8AFE-FDD8450E9D6E}" type="parTrans" cxnId="{8A17E750-993D-4024-B7E1-C40F5A292188}">
      <dgm:prSet custT="1"/>
      <dgm:spPr/>
      <dgm:t>
        <a:bodyPr/>
        <a:lstStyle/>
        <a:p>
          <a:endParaRPr lang="en-IN" sz="900" b="1"/>
        </a:p>
      </dgm:t>
    </dgm:pt>
    <dgm:pt modelId="{240340BD-DD21-40A5-99E0-06C2ACCBC522}" type="sibTrans" cxnId="{8A17E750-993D-4024-B7E1-C40F5A292188}">
      <dgm:prSet/>
      <dgm:spPr/>
      <dgm:t>
        <a:bodyPr/>
        <a:lstStyle/>
        <a:p>
          <a:endParaRPr lang="en-IN" sz="3200" b="1"/>
        </a:p>
      </dgm:t>
    </dgm:pt>
    <dgm:pt modelId="{EFE771FD-2AB3-4D93-8C3B-A0D707A7B195}">
      <dgm:prSet phldrT="[Text]" custT="1"/>
      <dgm:spPr/>
      <dgm:t>
        <a:bodyPr/>
        <a:lstStyle/>
        <a:p>
          <a:r>
            <a:rPr lang="en-US" sz="1200" b="1" dirty="0" smtClean="0"/>
            <a:t>Augmented reality</a:t>
          </a:r>
        </a:p>
      </dgm:t>
    </dgm:pt>
    <dgm:pt modelId="{B30E7B8E-BE67-4FB4-B1E1-92FA416AE78B}" type="parTrans" cxnId="{82EB483E-B791-4A66-9DD7-6CE223FDB61F}">
      <dgm:prSet custT="1"/>
      <dgm:spPr/>
      <dgm:t>
        <a:bodyPr/>
        <a:lstStyle/>
        <a:p>
          <a:endParaRPr lang="en-IN" sz="900" b="1"/>
        </a:p>
      </dgm:t>
    </dgm:pt>
    <dgm:pt modelId="{19D061DB-515E-4761-B8CE-B6B29ABEA3C7}" type="sibTrans" cxnId="{82EB483E-B791-4A66-9DD7-6CE223FDB61F}">
      <dgm:prSet/>
      <dgm:spPr/>
      <dgm:t>
        <a:bodyPr/>
        <a:lstStyle/>
        <a:p>
          <a:endParaRPr lang="en-IN" sz="3200" b="1"/>
        </a:p>
      </dgm:t>
    </dgm:pt>
    <dgm:pt modelId="{E693BE9B-54B8-41E0-85FF-5490FED8BDB2}">
      <dgm:prSet phldrT="[Text]" custT="1"/>
      <dgm:spPr/>
      <dgm:t>
        <a:bodyPr/>
        <a:lstStyle/>
        <a:p>
          <a:r>
            <a:rPr lang="en-US" sz="1200" b="1" dirty="0" smtClean="0"/>
            <a:t>Big data analytics</a:t>
          </a:r>
        </a:p>
      </dgm:t>
    </dgm:pt>
    <dgm:pt modelId="{0733B29A-95B6-41DD-97E8-BC6C1A365939}" type="parTrans" cxnId="{02268701-004C-401F-9A1D-302247ABB06E}">
      <dgm:prSet custT="1"/>
      <dgm:spPr/>
      <dgm:t>
        <a:bodyPr/>
        <a:lstStyle/>
        <a:p>
          <a:endParaRPr lang="en-IN" sz="900" b="1"/>
        </a:p>
      </dgm:t>
    </dgm:pt>
    <dgm:pt modelId="{33AC9A80-F58A-490D-BA3B-525EBEDA1850}" type="sibTrans" cxnId="{02268701-004C-401F-9A1D-302247ABB06E}">
      <dgm:prSet/>
      <dgm:spPr/>
      <dgm:t>
        <a:bodyPr/>
        <a:lstStyle/>
        <a:p>
          <a:endParaRPr lang="en-IN" sz="3200" b="1"/>
        </a:p>
      </dgm:t>
    </dgm:pt>
    <dgm:pt modelId="{B89E3D54-DCDC-41CF-B1EF-D7595CEA1675}">
      <dgm:prSet phldrT="[Text]" custT="1"/>
      <dgm:spPr/>
      <dgm:t>
        <a:bodyPr/>
        <a:lstStyle/>
        <a:p>
          <a:r>
            <a:rPr lang="en-US" sz="1200" b="1" dirty="0" smtClean="0"/>
            <a:t>Cyber Security</a:t>
          </a:r>
        </a:p>
      </dgm:t>
    </dgm:pt>
    <dgm:pt modelId="{1336F9A0-6ABA-4E0F-907B-91CF4FAE909E}" type="parTrans" cxnId="{B81831A1-2CF1-4682-9760-8EE7FF693752}">
      <dgm:prSet/>
      <dgm:spPr/>
      <dgm:t>
        <a:bodyPr/>
        <a:lstStyle/>
        <a:p>
          <a:endParaRPr lang="en-IN"/>
        </a:p>
      </dgm:t>
    </dgm:pt>
    <dgm:pt modelId="{1B03DA99-8DAC-4962-B4D1-74D11AD27506}" type="sibTrans" cxnId="{B81831A1-2CF1-4682-9760-8EE7FF693752}">
      <dgm:prSet/>
      <dgm:spPr/>
      <dgm:t>
        <a:bodyPr/>
        <a:lstStyle/>
        <a:p>
          <a:endParaRPr lang="en-IN"/>
        </a:p>
      </dgm:t>
    </dgm:pt>
    <dgm:pt modelId="{C56B6F1D-631F-4DF1-BF2F-429AB61402ED}" type="pres">
      <dgm:prSet presAssocID="{DDCDCA30-412D-4990-B193-5D3038F56FE9}" presName="composite" presStyleCnt="0">
        <dgm:presLayoutVars>
          <dgm:chMax val="1"/>
          <dgm:dir/>
          <dgm:resizeHandles val="exact"/>
        </dgm:presLayoutVars>
      </dgm:prSet>
      <dgm:spPr/>
      <dgm:t>
        <a:bodyPr/>
        <a:lstStyle/>
        <a:p>
          <a:endParaRPr lang="en-IN"/>
        </a:p>
      </dgm:t>
    </dgm:pt>
    <dgm:pt modelId="{1BCE78DE-8E69-4DEE-91B0-1E20947C957C}" type="pres">
      <dgm:prSet presAssocID="{DDCDCA30-412D-4990-B193-5D3038F56FE9}" presName="radial" presStyleCnt="0">
        <dgm:presLayoutVars>
          <dgm:animLvl val="ctr"/>
        </dgm:presLayoutVars>
      </dgm:prSet>
      <dgm:spPr/>
    </dgm:pt>
    <dgm:pt modelId="{F6D2AF64-F223-45B0-B6FC-2F3519C864CE}" type="pres">
      <dgm:prSet presAssocID="{E0C73A38-B81B-46E8-B8F5-97B404ADF55C}" presName="centerShape" presStyleLbl="vennNode1" presStyleIdx="0" presStyleCnt="9"/>
      <dgm:spPr/>
      <dgm:t>
        <a:bodyPr/>
        <a:lstStyle/>
        <a:p>
          <a:endParaRPr lang="en-IN"/>
        </a:p>
      </dgm:t>
    </dgm:pt>
    <dgm:pt modelId="{2C724CD5-A883-4A0B-939B-74E48280E9DE}" type="pres">
      <dgm:prSet presAssocID="{7ECE611C-A0D3-4845-A229-5394F7FAD63D}" presName="node" presStyleLbl="vennNode1" presStyleIdx="1" presStyleCnt="9">
        <dgm:presLayoutVars>
          <dgm:bulletEnabled val="1"/>
        </dgm:presLayoutVars>
      </dgm:prSet>
      <dgm:spPr/>
      <dgm:t>
        <a:bodyPr/>
        <a:lstStyle/>
        <a:p>
          <a:endParaRPr lang="en-IN"/>
        </a:p>
      </dgm:t>
    </dgm:pt>
    <dgm:pt modelId="{68C56F5E-FA53-432F-ABD1-632F5BCE2AB2}" type="pres">
      <dgm:prSet presAssocID="{D50D5996-10E3-4946-9886-083A9EDA8456}" presName="node" presStyleLbl="vennNode1" presStyleIdx="2" presStyleCnt="9">
        <dgm:presLayoutVars>
          <dgm:bulletEnabled val="1"/>
        </dgm:presLayoutVars>
      </dgm:prSet>
      <dgm:spPr/>
      <dgm:t>
        <a:bodyPr/>
        <a:lstStyle/>
        <a:p>
          <a:endParaRPr lang="en-IN"/>
        </a:p>
      </dgm:t>
    </dgm:pt>
    <dgm:pt modelId="{2FF59370-9608-417A-9294-962D51F532B7}" type="pres">
      <dgm:prSet presAssocID="{B3123B04-1BC4-4AFC-B4B3-0358DE88019C}" presName="node" presStyleLbl="vennNode1" presStyleIdx="3" presStyleCnt="9">
        <dgm:presLayoutVars>
          <dgm:bulletEnabled val="1"/>
        </dgm:presLayoutVars>
      </dgm:prSet>
      <dgm:spPr/>
      <dgm:t>
        <a:bodyPr/>
        <a:lstStyle/>
        <a:p>
          <a:endParaRPr lang="en-IN"/>
        </a:p>
      </dgm:t>
    </dgm:pt>
    <dgm:pt modelId="{AED29216-0EC1-4437-8115-CA691B1D7981}" type="pres">
      <dgm:prSet presAssocID="{54647F84-C79B-447B-B77A-9006062532FF}" presName="node" presStyleLbl="vennNode1" presStyleIdx="4" presStyleCnt="9">
        <dgm:presLayoutVars>
          <dgm:bulletEnabled val="1"/>
        </dgm:presLayoutVars>
      </dgm:prSet>
      <dgm:spPr/>
      <dgm:t>
        <a:bodyPr/>
        <a:lstStyle/>
        <a:p>
          <a:endParaRPr lang="en-IN"/>
        </a:p>
      </dgm:t>
    </dgm:pt>
    <dgm:pt modelId="{6F0FE19E-C208-411D-A264-41A84BABA8C9}" type="pres">
      <dgm:prSet presAssocID="{B89E3D54-DCDC-41CF-B1EF-D7595CEA1675}" presName="node" presStyleLbl="vennNode1" presStyleIdx="5" presStyleCnt="9">
        <dgm:presLayoutVars>
          <dgm:bulletEnabled val="1"/>
        </dgm:presLayoutVars>
      </dgm:prSet>
      <dgm:spPr/>
      <dgm:t>
        <a:bodyPr/>
        <a:lstStyle/>
        <a:p>
          <a:endParaRPr lang="en-IN"/>
        </a:p>
      </dgm:t>
    </dgm:pt>
    <dgm:pt modelId="{AA272936-F9B3-40CA-B7BB-08AA5F5B562A}" type="pres">
      <dgm:prSet presAssocID="{F13D8F6B-04DB-4A60-8C6A-DE60DB10A7A4}" presName="node" presStyleLbl="vennNode1" presStyleIdx="6" presStyleCnt="9">
        <dgm:presLayoutVars>
          <dgm:bulletEnabled val="1"/>
        </dgm:presLayoutVars>
      </dgm:prSet>
      <dgm:spPr/>
      <dgm:t>
        <a:bodyPr/>
        <a:lstStyle/>
        <a:p>
          <a:endParaRPr lang="en-IN"/>
        </a:p>
      </dgm:t>
    </dgm:pt>
    <dgm:pt modelId="{E1BB4D84-B716-4CF3-8D54-A8E6D4BF3955}" type="pres">
      <dgm:prSet presAssocID="{EFE771FD-2AB3-4D93-8C3B-A0D707A7B195}" presName="node" presStyleLbl="vennNode1" presStyleIdx="7" presStyleCnt="9">
        <dgm:presLayoutVars>
          <dgm:bulletEnabled val="1"/>
        </dgm:presLayoutVars>
      </dgm:prSet>
      <dgm:spPr/>
      <dgm:t>
        <a:bodyPr/>
        <a:lstStyle/>
        <a:p>
          <a:endParaRPr lang="en-IN"/>
        </a:p>
      </dgm:t>
    </dgm:pt>
    <dgm:pt modelId="{7AC9405D-2050-486C-8C37-8E9C1D1B7313}" type="pres">
      <dgm:prSet presAssocID="{E693BE9B-54B8-41E0-85FF-5490FED8BDB2}" presName="node" presStyleLbl="vennNode1" presStyleIdx="8" presStyleCnt="9">
        <dgm:presLayoutVars>
          <dgm:bulletEnabled val="1"/>
        </dgm:presLayoutVars>
      </dgm:prSet>
      <dgm:spPr/>
      <dgm:t>
        <a:bodyPr/>
        <a:lstStyle/>
        <a:p>
          <a:endParaRPr lang="en-IN"/>
        </a:p>
      </dgm:t>
    </dgm:pt>
  </dgm:ptLst>
  <dgm:cxnLst>
    <dgm:cxn modelId="{8804DE02-DEF4-43B0-AADB-021398984EE9}" type="presOf" srcId="{54647F84-C79B-447B-B77A-9006062532FF}" destId="{AED29216-0EC1-4437-8115-CA691B1D7981}" srcOrd="0" destOrd="0" presId="urn:microsoft.com/office/officeart/2005/8/layout/radial3"/>
    <dgm:cxn modelId="{EA1E5270-F521-4054-92A0-33B4914476A3}" type="presOf" srcId="{D50D5996-10E3-4946-9886-083A9EDA8456}" destId="{68C56F5E-FA53-432F-ABD1-632F5BCE2AB2}" srcOrd="0" destOrd="0" presId="urn:microsoft.com/office/officeart/2005/8/layout/radial3"/>
    <dgm:cxn modelId="{B81831A1-2CF1-4682-9760-8EE7FF693752}" srcId="{E0C73A38-B81B-46E8-B8F5-97B404ADF55C}" destId="{B89E3D54-DCDC-41CF-B1EF-D7595CEA1675}" srcOrd="4" destOrd="0" parTransId="{1336F9A0-6ABA-4E0F-907B-91CF4FAE909E}" sibTransId="{1B03DA99-8DAC-4962-B4D1-74D11AD27506}"/>
    <dgm:cxn modelId="{D4FF5D23-7C68-4879-8D06-E72769FE1F0A}" srcId="{E0C73A38-B81B-46E8-B8F5-97B404ADF55C}" destId="{D50D5996-10E3-4946-9886-083A9EDA8456}" srcOrd="1" destOrd="0" parTransId="{EEC72665-3B8B-440C-91AC-8C1514B75B38}" sibTransId="{C1D27899-8776-4019-A0A1-754568344BC3}"/>
    <dgm:cxn modelId="{8A17E750-993D-4024-B7E1-C40F5A292188}" srcId="{E0C73A38-B81B-46E8-B8F5-97B404ADF55C}" destId="{54647F84-C79B-447B-B77A-9006062532FF}" srcOrd="3" destOrd="0" parTransId="{4F470782-2369-4102-8AFE-FDD8450E9D6E}" sibTransId="{240340BD-DD21-40A5-99E0-06C2ACCBC522}"/>
    <dgm:cxn modelId="{AA99E578-B883-4CA6-9FDC-84B49B560AB8}" type="presOf" srcId="{F13D8F6B-04DB-4A60-8C6A-DE60DB10A7A4}" destId="{AA272936-F9B3-40CA-B7BB-08AA5F5B562A}" srcOrd="0" destOrd="0" presId="urn:microsoft.com/office/officeart/2005/8/layout/radial3"/>
    <dgm:cxn modelId="{F78EA137-705F-4009-9BD0-1DF0B163C7C0}" srcId="{E0C73A38-B81B-46E8-B8F5-97B404ADF55C}" destId="{7ECE611C-A0D3-4845-A229-5394F7FAD63D}" srcOrd="0" destOrd="0" parTransId="{D94A8BF9-FF56-470C-933D-7B7B0623D84C}" sibTransId="{1115934C-195B-4B7F-B252-6218200F79B2}"/>
    <dgm:cxn modelId="{E6E04563-E36B-4C80-B32E-9A298D35335C}" type="presOf" srcId="{EFE771FD-2AB3-4D93-8C3B-A0D707A7B195}" destId="{E1BB4D84-B716-4CF3-8D54-A8E6D4BF3955}" srcOrd="0" destOrd="0" presId="urn:microsoft.com/office/officeart/2005/8/layout/radial3"/>
    <dgm:cxn modelId="{ED4091B6-CE34-4109-9978-82F839F5A644}" srcId="{E0C73A38-B81B-46E8-B8F5-97B404ADF55C}" destId="{F13D8F6B-04DB-4A60-8C6A-DE60DB10A7A4}" srcOrd="5" destOrd="0" parTransId="{DBE86913-CF11-42D5-A859-2E047834F6DF}" sibTransId="{B3EAD190-D7AB-4B8D-B785-DBCE1D918421}"/>
    <dgm:cxn modelId="{02268701-004C-401F-9A1D-302247ABB06E}" srcId="{E0C73A38-B81B-46E8-B8F5-97B404ADF55C}" destId="{E693BE9B-54B8-41E0-85FF-5490FED8BDB2}" srcOrd="7" destOrd="0" parTransId="{0733B29A-95B6-41DD-97E8-BC6C1A365939}" sibTransId="{33AC9A80-F58A-490D-BA3B-525EBEDA1850}"/>
    <dgm:cxn modelId="{6C80D625-8A04-4DFA-8A86-76B567ADC5F8}" type="presOf" srcId="{DDCDCA30-412D-4990-B193-5D3038F56FE9}" destId="{C56B6F1D-631F-4DF1-BF2F-429AB61402ED}" srcOrd="0" destOrd="0" presId="urn:microsoft.com/office/officeart/2005/8/layout/radial3"/>
    <dgm:cxn modelId="{76886799-D58F-434D-A94A-F68BCC966898}" srcId="{DDCDCA30-412D-4990-B193-5D3038F56FE9}" destId="{E0C73A38-B81B-46E8-B8F5-97B404ADF55C}" srcOrd="0" destOrd="0" parTransId="{48715DA3-88F7-4DF9-886A-4A014DA05A15}" sibTransId="{C1D64499-50EC-45B0-9A8C-136E8C386A7C}"/>
    <dgm:cxn modelId="{C483F66E-631C-42B7-8A53-FD237EB54B96}" type="presOf" srcId="{E693BE9B-54B8-41E0-85FF-5490FED8BDB2}" destId="{7AC9405D-2050-486C-8C37-8E9C1D1B7313}" srcOrd="0" destOrd="0" presId="urn:microsoft.com/office/officeart/2005/8/layout/radial3"/>
    <dgm:cxn modelId="{F4D1A941-51D7-4869-A4D2-BE96DB6E24EE}" type="presOf" srcId="{7ECE611C-A0D3-4845-A229-5394F7FAD63D}" destId="{2C724CD5-A883-4A0B-939B-74E48280E9DE}" srcOrd="0" destOrd="0" presId="urn:microsoft.com/office/officeart/2005/8/layout/radial3"/>
    <dgm:cxn modelId="{2240F210-FDCE-4D9B-932A-8605B99BEC48}" type="presOf" srcId="{B3123B04-1BC4-4AFC-B4B3-0358DE88019C}" destId="{2FF59370-9608-417A-9294-962D51F532B7}" srcOrd="0" destOrd="0" presId="urn:microsoft.com/office/officeart/2005/8/layout/radial3"/>
    <dgm:cxn modelId="{0EEC4EED-B0E4-401C-8054-59664D2A1759}" srcId="{E0C73A38-B81B-46E8-B8F5-97B404ADF55C}" destId="{B3123B04-1BC4-4AFC-B4B3-0358DE88019C}" srcOrd="2" destOrd="0" parTransId="{16038D7A-5BD2-4909-A4F8-827CF6CBB1A6}" sibTransId="{E45F5BE1-5BF9-4507-AC50-87746071106F}"/>
    <dgm:cxn modelId="{C971DA44-C485-4E75-9F02-9904C825CC7B}" type="presOf" srcId="{B89E3D54-DCDC-41CF-B1EF-D7595CEA1675}" destId="{6F0FE19E-C208-411D-A264-41A84BABA8C9}" srcOrd="0" destOrd="0" presId="urn:microsoft.com/office/officeart/2005/8/layout/radial3"/>
    <dgm:cxn modelId="{74551131-2094-4A2A-A565-642D2DE73DDA}" type="presOf" srcId="{E0C73A38-B81B-46E8-B8F5-97B404ADF55C}" destId="{F6D2AF64-F223-45B0-B6FC-2F3519C864CE}" srcOrd="0" destOrd="0" presId="urn:microsoft.com/office/officeart/2005/8/layout/radial3"/>
    <dgm:cxn modelId="{82EB483E-B791-4A66-9DD7-6CE223FDB61F}" srcId="{E0C73A38-B81B-46E8-B8F5-97B404ADF55C}" destId="{EFE771FD-2AB3-4D93-8C3B-A0D707A7B195}" srcOrd="6" destOrd="0" parTransId="{B30E7B8E-BE67-4FB4-B1E1-92FA416AE78B}" sibTransId="{19D061DB-515E-4761-B8CE-B6B29ABEA3C7}"/>
    <dgm:cxn modelId="{7120D5A5-C49B-4D42-A9B4-9D4A11B97E40}" type="presParOf" srcId="{C56B6F1D-631F-4DF1-BF2F-429AB61402ED}" destId="{1BCE78DE-8E69-4DEE-91B0-1E20947C957C}" srcOrd="0" destOrd="0" presId="urn:microsoft.com/office/officeart/2005/8/layout/radial3"/>
    <dgm:cxn modelId="{1EF12AAF-7B1A-4FD9-9971-28B1320161CB}" type="presParOf" srcId="{1BCE78DE-8E69-4DEE-91B0-1E20947C957C}" destId="{F6D2AF64-F223-45B0-B6FC-2F3519C864CE}" srcOrd="0" destOrd="0" presId="urn:microsoft.com/office/officeart/2005/8/layout/radial3"/>
    <dgm:cxn modelId="{990959BC-E717-404B-8C05-DD7C515B6964}" type="presParOf" srcId="{1BCE78DE-8E69-4DEE-91B0-1E20947C957C}" destId="{2C724CD5-A883-4A0B-939B-74E48280E9DE}" srcOrd="1" destOrd="0" presId="urn:microsoft.com/office/officeart/2005/8/layout/radial3"/>
    <dgm:cxn modelId="{49A7FAC8-D780-4F44-941C-1CAD8F638DCD}" type="presParOf" srcId="{1BCE78DE-8E69-4DEE-91B0-1E20947C957C}" destId="{68C56F5E-FA53-432F-ABD1-632F5BCE2AB2}" srcOrd="2" destOrd="0" presId="urn:microsoft.com/office/officeart/2005/8/layout/radial3"/>
    <dgm:cxn modelId="{89FDC8B9-6598-4DDF-94EF-D015887300CC}" type="presParOf" srcId="{1BCE78DE-8E69-4DEE-91B0-1E20947C957C}" destId="{2FF59370-9608-417A-9294-962D51F532B7}" srcOrd="3" destOrd="0" presId="urn:microsoft.com/office/officeart/2005/8/layout/radial3"/>
    <dgm:cxn modelId="{85E542AC-CA6B-40BD-B6A2-32DB4B738BEA}" type="presParOf" srcId="{1BCE78DE-8E69-4DEE-91B0-1E20947C957C}" destId="{AED29216-0EC1-4437-8115-CA691B1D7981}" srcOrd="4" destOrd="0" presId="urn:microsoft.com/office/officeart/2005/8/layout/radial3"/>
    <dgm:cxn modelId="{A7D70A36-C74D-4E4B-B6DA-05D8A4C5A11F}" type="presParOf" srcId="{1BCE78DE-8E69-4DEE-91B0-1E20947C957C}" destId="{6F0FE19E-C208-411D-A264-41A84BABA8C9}" srcOrd="5" destOrd="0" presId="urn:microsoft.com/office/officeart/2005/8/layout/radial3"/>
    <dgm:cxn modelId="{A24B2FAE-345C-4B06-B55A-C630D596FF68}" type="presParOf" srcId="{1BCE78DE-8E69-4DEE-91B0-1E20947C957C}" destId="{AA272936-F9B3-40CA-B7BB-08AA5F5B562A}" srcOrd="6" destOrd="0" presId="urn:microsoft.com/office/officeart/2005/8/layout/radial3"/>
    <dgm:cxn modelId="{B1900484-FA10-4688-A712-BD6C14C9E283}" type="presParOf" srcId="{1BCE78DE-8E69-4DEE-91B0-1E20947C957C}" destId="{E1BB4D84-B716-4CF3-8D54-A8E6D4BF3955}" srcOrd="7" destOrd="0" presId="urn:microsoft.com/office/officeart/2005/8/layout/radial3"/>
    <dgm:cxn modelId="{F05F35B1-7266-421D-ADC9-31C7040E942B}" type="presParOf" srcId="{1BCE78DE-8E69-4DEE-91B0-1E20947C957C}" destId="{7AC9405D-2050-486C-8C37-8E9C1D1B7313}" srcOrd="8" destOrd="0" presId="urn:microsoft.com/office/officeart/2005/8/layout/radial3"/>
  </dgm:cxnLst>
  <dgm:bg/>
  <dgm:whole/>
  <dgm:extLst>
    <a:ext uri="http://schemas.microsoft.com/office/drawing/2008/diagram">
      <dsp:dataModelExt xmlns=""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2AF64-F223-45B0-B6FC-2F3519C864CE}">
      <dsp:nvSpPr>
        <dsp:cNvPr id="0" name=""/>
        <dsp:cNvSpPr/>
      </dsp:nvSpPr>
      <dsp:spPr>
        <a:xfrm>
          <a:off x="2723487" y="1122616"/>
          <a:ext cx="2796692" cy="2796692"/>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0" kern="1200" smtClean="0"/>
            <a:t>Industry 4.0</a:t>
          </a:r>
          <a:endParaRPr lang="en-IN" sz="2000" b="0" kern="1200" dirty="0"/>
        </a:p>
      </dsp:txBody>
      <dsp:txXfrm>
        <a:off x="3133053" y="1532182"/>
        <a:ext cx="1977560" cy="1977560"/>
      </dsp:txXfrm>
    </dsp:sp>
    <dsp:sp modelId="{2C724CD5-A883-4A0B-939B-74E48280E9DE}">
      <dsp:nvSpPr>
        <dsp:cNvPr id="0" name=""/>
        <dsp:cNvSpPr/>
      </dsp:nvSpPr>
      <dsp:spPr>
        <a:xfrm>
          <a:off x="3422660" y="499"/>
          <a:ext cx="1398346" cy="1398346"/>
        </a:xfrm>
        <a:prstGeom prst="ellipse">
          <a:avLst/>
        </a:prstGeom>
        <a:solidFill>
          <a:schemeClr val="accent2">
            <a:alpha val="50000"/>
            <a:hueOff val="-405883"/>
            <a:satOff val="-12500"/>
            <a:lumOff val="12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Autonomous Robots</a:t>
          </a:r>
          <a:endParaRPr lang="en-IN" sz="1200" b="1" kern="1200" dirty="0"/>
        </a:p>
      </dsp:txBody>
      <dsp:txXfrm>
        <a:off x="3627443" y="205282"/>
        <a:ext cx="988780" cy="988780"/>
      </dsp:txXfrm>
    </dsp:sp>
    <dsp:sp modelId="{68C56F5E-FA53-432F-ABD1-632F5BCE2AB2}">
      <dsp:nvSpPr>
        <dsp:cNvPr id="0" name=""/>
        <dsp:cNvSpPr/>
      </dsp:nvSpPr>
      <dsp:spPr>
        <a:xfrm>
          <a:off x="4710507" y="533942"/>
          <a:ext cx="1398346" cy="1398346"/>
        </a:xfrm>
        <a:prstGeom prst="ellipse">
          <a:avLst/>
        </a:prstGeom>
        <a:solidFill>
          <a:schemeClr val="accent2">
            <a:alpha val="50000"/>
            <a:hueOff val="-811765"/>
            <a:satOff val="-25000"/>
            <a:lumOff val="25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Simulation</a:t>
          </a:r>
          <a:endParaRPr lang="en-IN" sz="1200" b="1" kern="1200" dirty="0"/>
        </a:p>
      </dsp:txBody>
      <dsp:txXfrm>
        <a:off x="4915290" y="738725"/>
        <a:ext cx="988780" cy="988780"/>
      </dsp:txXfrm>
    </dsp:sp>
    <dsp:sp modelId="{2FF59370-9608-417A-9294-962D51F532B7}">
      <dsp:nvSpPr>
        <dsp:cNvPr id="0" name=""/>
        <dsp:cNvSpPr/>
      </dsp:nvSpPr>
      <dsp:spPr>
        <a:xfrm>
          <a:off x="5243950" y="1821789"/>
          <a:ext cx="1398346" cy="1398346"/>
        </a:xfrm>
        <a:prstGeom prst="ellipse">
          <a:avLst/>
        </a:prstGeom>
        <a:solidFill>
          <a:schemeClr val="accent2">
            <a:alpha val="50000"/>
            <a:hueOff val="-1217648"/>
            <a:satOff val="-37500"/>
            <a:lumOff val="37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Horizontal and vertical system integration</a:t>
          </a:r>
          <a:endParaRPr lang="en-IN" sz="1200" b="1" kern="1200" dirty="0"/>
        </a:p>
      </dsp:txBody>
      <dsp:txXfrm>
        <a:off x="5448733" y="2026572"/>
        <a:ext cx="988780" cy="988780"/>
      </dsp:txXfrm>
    </dsp:sp>
    <dsp:sp modelId="{AED29216-0EC1-4437-8115-CA691B1D7981}">
      <dsp:nvSpPr>
        <dsp:cNvPr id="0" name=""/>
        <dsp:cNvSpPr/>
      </dsp:nvSpPr>
      <dsp:spPr>
        <a:xfrm>
          <a:off x="4710507" y="3109635"/>
          <a:ext cx="1398346" cy="1398346"/>
        </a:xfrm>
        <a:prstGeom prst="ellipse">
          <a:avLst/>
        </a:prstGeom>
        <a:solidFill>
          <a:schemeClr val="accent2">
            <a:alpha val="50000"/>
            <a:hueOff val="-1623531"/>
            <a:satOff val="-50000"/>
            <a:lumOff val="50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Industrial Internet of Things</a:t>
          </a:r>
        </a:p>
      </dsp:txBody>
      <dsp:txXfrm>
        <a:off x="4915290" y="3314418"/>
        <a:ext cx="988780" cy="988780"/>
      </dsp:txXfrm>
    </dsp:sp>
    <dsp:sp modelId="{6F0FE19E-C208-411D-A264-41A84BABA8C9}">
      <dsp:nvSpPr>
        <dsp:cNvPr id="0" name=""/>
        <dsp:cNvSpPr/>
      </dsp:nvSpPr>
      <dsp:spPr>
        <a:xfrm>
          <a:off x="3422660" y="3643079"/>
          <a:ext cx="1398346" cy="1398346"/>
        </a:xfrm>
        <a:prstGeom prst="ellipse">
          <a:avLst/>
        </a:prstGeom>
        <a:solidFill>
          <a:schemeClr val="accent2">
            <a:alpha val="50000"/>
            <a:hueOff val="-2029414"/>
            <a:satOff val="-62500"/>
            <a:lumOff val="62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smtClean="0"/>
            <a:t>Cyber </a:t>
          </a:r>
          <a:r>
            <a:rPr lang="en-US" sz="1200" b="1" kern="1200" dirty="0" smtClean="0"/>
            <a:t>Security</a:t>
          </a:r>
        </a:p>
      </dsp:txBody>
      <dsp:txXfrm>
        <a:off x="3627443" y="3847862"/>
        <a:ext cx="988780" cy="988780"/>
      </dsp:txXfrm>
    </dsp:sp>
    <dsp:sp modelId="{AA272936-F9B3-40CA-B7BB-08AA5F5B562A}">
      <dsp:nvSpPr>
        <dsp:cNvPr id="0" name=""/>
        <dsp:cNvSpPr/>
      </dsp:nvSpPr>
      <dsp:spPr>
        <a:xfrm>
          <a:off x="2134814" y="3109635"/>
          <a:ext cx="1398346" cy="1398346"/>
        </a:xfrm>
        <a:prstGeom prst="ellipse">
          <a:avLst/>
        </a:prstGeom>
        <a:solidFill>
          <a:schemeClr val="accent2">
            <a:alpha val="50000"/>
            <a:hueOff val="-2435296"/>
            <a:satOff val="-75000"/>
            <a:lumOff val="75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Additive </a:t>
          </a:r>
          <a:r>
            <a:rPr lang="en-US" sz="1200" b="1" kern="1200" dirty="0" err="1" smtClean="0"/>
            <a:t>Mfg</a:t>
          </a:r>
          <a:endParaRPr lang="en-IN" sz="1200" b="1" kern="1200" dirty="0"/>
        </a:p>
      </dsp:txBody>
      <dsp:txXfrm>
        <a:off x="2339597" y="3314418"/>
        <a:ext cx="988780" cy="988780"/>
      </dsp:txXfrm>
    </dsp:sp>
    <dsp:sp modelId="{E1BB4D84-B716-4CF3-8D54-A8E6D4BF3955}">
      <dsp:nvSpPr>
        <dsp:cNvPr id="0" name=""/>
        <dsp:cNvSpPr/>
      </dsp:nvSpPr>
      <dsp:spPr>
        <a:xfrm>
          <a:off x="1601370" y="1821789"/>
          <a:ext cx="1398346" cy="1398346"/>
        </a:xfrm>
        <a:prstGeom prst="ellipse">
          <a:avLst/>
        </a:prstGeom>
        <a:solidFill>
          <a:schemeClr val="accent2">
            <a:alpha val="50000"/>
            <a:hueOff val="-2841179"/>
            <a:satOff val="-87500"/>
            <a:lumOff val="87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Augmented reality</a:t>
          </a:r>
        </a:p>
      </dsp:txBody>
      <dsp:txXfrm>
        <a:off x="1806153" y="2026572"/>
        <a:ext cx="988780" cy="988780"/>
      </dsp:txXfrm>
    </dsp:sp>
    <dsp:sp modelId="{7AC9405D-2050-486C-8C37-8E9C1D1B7313}">
      <dsp:nvSpPr>
        <dsp:cNvPr id="0" name=""/>
        <dsp:cNvSpPr/>
      </dsp:nvSpPr>
      <dsp:spPr>
        <a:xfrm>
          <a:off x="2134814" y="533942"/>
          <a:ext cx="1398346" cy="1398346"/>
        </a:xfrm>
        <a:prstGeom prst="ellipse">
          <a:avLst/>
        </a:prstGeom>
        <a:solidFill>
          <a:schemeClr val="accent2">
            <a:alpha val="50000"/>
            <a:hueOff val="-3247062"/>
            <a:satOff val="-100000"/>
            <a:lumOff val="100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t>Big data analytics</a:t>
          </a:r>
        </a:p>
      </dsp:txBody>
      <dsp:txXfrm>
        <a:off x="2339597" y="738725"/>
        <a:ext cx="988780" cy="98878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0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80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47BD2-6319-40A5-AB62-6E283AE189AA}" type="datetimeFigureOut">
              <a:rPr lang="en-IN" smtClean="0"/>
              <a:pPr/>
              <a:t>09-10-2018</a:t>
            </a:fld>
            <a:endParaRPr lang="en-IN"/>
          </a:p>
        </p:txBody>
      </p:sp>
      <p:sp>
        <p:nvSpPr>
          <p:cNvPr id="1048810"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81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81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81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8CE15-FD5F-499B-B17C-B0EA56F8334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Rectangle 2"/>
          <p:cNvSpPr>
            <a:spLocks noGrp="1" noRot="1" noChangeAspect="1" noChangeArrowheads="1" noTextEdit="1"/>
          </p:cNvSpPr>
          <p:nvPr>
            <p:ph type="sldImg"/>
          </p:nvPr>
        </p:nvSpPr>
        <p:spPr/>
      </p:sp>
      <p:sp>
        <p:nvSpPr>
          <p:cNvPr id="1048668" name="Rectangle 3"/>
          <p:cNvSpPr>
            <a:spLocks noGrp="1" noChangeArrowheads="1"/>
          </p:cNvSpPr>
          <p:nvPr>
            <p:ph type="body" idx="1"/>
          </p:nvPr>
        </p:nvSpPr>
        <p:spPr/>
        <p:txBody>
          <a:bodyPr/>
          <a:lstStyle/>
          <a:p>
            <a:r>
              <a:rPr lang="en-GB" dirty="0"/>
              <a:t>It is possible to apply this template to exiting presentations.</a:t>
            </a:r>
          </a:p>
          <a:p>
            <a:pPr lvl="1" indent="177800"/>
            <a:r>
              <a:rPr lang="en-GB" dirty="0"/>
              <a:t>Have the latest presentation template open</a:t>
            </a:r>
          </a:p>
          <a:p>
            <a:pPr lvl="1" indent="177800"/>
            <a:r>
              <a:rPr lang="en-GB" dirty="0"/>
              <a:t>Click on the </a:t>
            </a:r>
            <a:r>
              <a:rPr lang="en-GB" b="1" dirty="0"/>
              <a:t>View</a:t>
            </a:r>
            <a:r>
              <a:rPr lang="en-GB" dirty="0"/>
              <a:t> tab and select </a:t>
            </a:r>
            <a:r>
              <a:rPr lang="en-GB" b="1" dirty="0"/>
              <a:t>Normal </a:t>
            </a:r>
            <a:endParaRPr lang="en-GB" dirty="0"/>
          </a:p>
          <a:p>
            <a:pPr lvl="1" indent="177800"/>
            <a:r>
              <a:rPr lang="en-GB" dirty="0"/>
              <a:t>Delete all unwanted slides</a:t>
            </a:r>
          </a:p>
          <a:p>
            <a:pPr lvl="1" indent="177800"/>
            <a:r>
              <a:rPr lang="en-GB" dirty="0"/>
              <a:t>Click on the </a:t>
            </a:r>
            <a:r>
              <a:rPr lang="en-GB" b="1" dirty="0"/>
              <a:t>Insert</a:t>
            </a:r>
            <a:r>
              <a:rPr lang="en-GB" dirty="0"/>
              <a:t> tab from the menu bar and select </a:t>
            </a:r>
            <a:r>
              <a:rPr lang="en-GB" b="1" dirty="0"/>
              <a:t>Slides from Files</a:t>
            </a:r>
          </a:p>
          <a:p>
            <a:pPr lvl="1" indent="177800"/>
            <a:r>
              <a:rPr lang="en-GB" dirty="0"/>
              <a:t>Click on </a:t>
            </a:r>
            <a:r>
              <a:rPr lang="en-GB" b="1" dirty="0"/>
              <a:t>Browse</a:t>
            </a:r>
            <a:r>
              <a:rPr lang="en-GB" dirty="0"/>
              <a:t>. Navigate to the presentation you wish to update with the new template. Highlight the presentation and click </a:t>
            </a:r>
            <a:r>
              <a:rPr lang="en-GB" b="1" dirty="0"/>
              <a:t>Open</a:t>
            </a:r>
            <a:r>
              <a:rPr lang="en-GB" dirty="0"/>
              <a:t> </a:t>
            </a:r>
          </a:p>
          <a:p>
            <a:pPr lvl="1" indent="177800"/>
            <a:r>
              <a:rPr lang="en-GB" dirty="0"/>
              <a:t>Wait for the slides from the presentation to load and click on </a:t>
            </a:r>
            <a:r>
              <a:rPr lang="en-GB" b="1" dirty="0"/>
              <a:t>Insert All</a:t>
            </a:r>
            <a:r>
              <a:rPr lang="en-GB" dirty="0"/>
              <a:t>. Then click </a:t>
            </a:r>
            <a:r>
              <a:rPr lang="en-GB" b="1" dirty="0"/>
              <a:t>Close</a:t>
            </a:r>
          </a:p>
          <a:p>
            <a:pPr lvl="1" indent="177800"/>
            <a:r>
              <a:rPr lang="en-GB" dirty="0"/>
              <a:t>Check the inserted slides to ensure that the most appropriate master slide has been used on each slide </a:t>
            </a:r>
          </a:p>
          <a:p>
            <a:pPr lvl="1" indent="177800"/>
            <a:r>
              <a:rPr lang="en-GB" dirty="0"/>
              <a:t>To change the master applied to a slide select the slide you wish to apply a different master to then click on the </a:t>
            </a:r>
            <a:r>
              <a:rPr lang="en-GB" b="1" dirty="0"/>
              <a:t>Format</a:t>
            </a:r>
            <a:r>
              <a:rPr lang="en-GB" dirty="0"/>
              <a:t> tab from the menu bar and select </a:t>
            </a:r>
            <a:r>
              <a:rPr lang="en-GB" b="1" dirty="0"/>
              <a:t>Slide Design</a:t>
            </a:r>
          </a:p>
          <a:p>
            <a:pPr lvl="1" indent="177800"/>
            <a:r>
              <a:rPr lang="en-GB" dirty="0"/>
              <a:t>From the </a:t>
            </a:r>
            <a:r>
              <a:rPr lang="en-GB" b="1" dirty="0"/>
              <a:t>Used in This Presentation</a:t>
            </a:r>
            <a:r>
              <a:rPr lang="en-GB" dirty="0"/>
              <a:t> section choose the master you wish to apply to the slide and hover over it to reveal a drop-down arrow. Click on the arrow and select </a:t>
            </a:r>
            <a:r>
              <a:rPr lang="en-GB" b="1" dirty="0"/>
              <a:t>Apply to Selected Slides</a:t>
            </a:r>
          </a:p>
          <a:p>
            <a:r>
              <a:rPr lang="en-GB" dirty="0"/>
              <a:t>It is important to thoroughly check the presentation to ensure that no further formatting is needed.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Rectangle 2"/>
          <p:cNvSpPr>
            <a:spLocks noGrp="1" noRot="1" noChangeAspect="1" noChangeArrowheads="1" noTextEdit="1"/>
          </p:cNvSpPr>
          <p:nvPr>
            <p:ph type="sldImg"/>
          </p:nvPr>
        </p:nvSpPr>
        <p:spPr/>
      </p:sp>
      <p:sp>
        <p:nvSpPr>
          <p:cNvPr id="1048672" name="Rectangle 3"/>
          <p:cNvSpPr>
            <a:spLocks noGrp="1" noChangeArrowheads="1"/>
          </p:cNvSpPr>
          <p:nvPr>
            <p:ph type="body" idx="1"/>
          </p:nvPr>
        </p:nvSpPr>
        <p:spPr/>
        <p:txBody>
          <a:bodyPr/>
          <a:lstStyle/>
          <a:p>
            <a:r>
              <a:rPr lang="en-GB" dirty="0"/>
              <a:t>It is possible to apply this template to exiting presentations.</a:t>
            </a:r>
          </a:p>
          <a:p>
            <a:pPr lvl="1" indent="177800"/>
            <a:r>
              <a:rPr lang="en-GB" dirty="0"/>
              <a:t>Have the latest presentation template open</a:t>
            </a:r>
          </a:p>
          <a:p>
            <a:pPr lvl="1" indent="177800"/>
            <a:r>
              <a:rPr lang="en-GB" dirty="0"/>
              <a:t>Click on the </a:t>
            </a:r>
            <a:r>
              <a:rPr lang="en-GB" b="1" dirty="0"/>
              <a:t>View</a:t>
            </a:r>
            <a:r>
              <a:rPr lang="en-GB" dirty="0"/>
              <a:t> tab and select </a:t>
            </a:r>
            <a:r>
              <a:rPr lang="en-GB" b="1" dirty="0"/>
              <a:t>Normal </a:t>
            </a:r>
            <a:endParaRPr lang="en-GB" dirty="0"/>
          </a:p>
          <a:p>
            <a:pPr lvl="1" indent="177800"/>
            <a:r>
              <a:rPr lang="en-GB" dirty="0"/>
              <a:t>Delete all unwanted slides</a:t>
            </a:r>
          </a:p>
          <a:p>
            <a:pPr lvl="1" indent="177800"/>
            <a:r>
              <a:rPr lang="en-GB" dirty="0"/>
              <a:t>Click on the </a:t>
            </a:r>
            <a:r>
              <a:rPr lang="en-GB" b="1" dirty="0"/>
              <a:t>Insert</a:t>
            </a:r>
            <a:r>
              <a:rPr lang="en-GB" dirty="0"/>
              <a:t> tab from the menu bar and select </a:t>
            </a:r>
            <a:r>
              <a:rPr lang="en-GB" b="1" dirty="0"/>
              <a:t>Slides from Files</a:t>
            </a:r>
          </a:p>
          <a:p>
            <a:pPr lvl="1" indent="177800"/>
            <a:r>
              <a:rPr lang="en-GB" dirty="0"/>
              <a:t>Click on </a:t>
            </a:r>
            <a:r>
              <a:rPr lang="en-GB" b="1" dirty="0"/>
              <a:t>Browse</a:t>
            </a:r>
            <a:r>
              <a:rPr lang="en-GB" dirty="0"/>
              <a:t>. Navigate to the presentation you wish to update with the new template. Highlight the presentation and click </a:t>
            </a:r>
            <a:r>
              <a:rPr lang="en-GB" b="1" dirty="0"/>
              <a:t>Open</a:t>
            </a:r>
            <a:r>
              <a:rPr lang="en-GB" dirty="0"/>
              <a:t> </a:t>
            </a:r>
          </a:p>
          <a:p>
            <a:pPr lvl="1" indent="177800"/>
            <a:r>
              <a:rPr lang="en-GB" dirty="0"/>
              <a:t>Wait for the slides from the presentation to load and click on </a:t>
            </a:r>
            <a:r>
              <a:rPr lang="en-GB" b="1" dirty="0"/>
              <a:t>Insert All</a:t>
            </a:r>
            <a:r>
              <a:rPr lang="en-GB" dirty="0"/>
              <a:t>. Then click </a:t>
            </a:r>
            <a:r>
              <a:rPr lang="en-GB" b="1" dirty="0"/>
              <a:t>Close</a:t>
            </a:r>
          </a:p>
          <a:p>
            <a:pPr lvl="1" indent="177800"/>
            <a:r>
              <a:rPr lang="en-GB" dirty="0"/>
              <a:t>Check the inserted slides to ensure that the most appropriate master slide has been used on each slide </a:t>
            </a:r>
          </a:p>
          <a:p>
            <a:pPr lvl="1" indent="177800"/>
            <a:r>
              <a:rPr lang="en-GB" dirty="0"/>
              <a:t>To change the master applied to a slide select the slide you wish to apply a different master to then click on the </a:t>
            </a:r>
            <a:r>
              <a:rPr lang="en-GB" b="1" dirty="0"/>
              <a:t>Format</a:t>
            </a:r>
            <a:r>
              <a:rPr lang="en-GB" dirty="0"/>
              <a:t> tab from the menu bar and select </a:t>
            </a:r>
            <a:r>
              <a:rPr lang="en-GB" b="1" dirty="0"/>
              <a:t>Slide Design</a:t>
            </a:r>
          </a:p>
          <a:p>
            <a:pPr lvl="1" indent="177800"/>
            <a:r>
              <a:rPr lang="en-GB" dirty="0"/>
              <a:t>From the </a:t>
            </a:r>
            <a:r>
              <a:rPr lang="en-GB" b="1" dirty="0"/>
              <a:t>Used in This Presentation</a:t>
            </a:r>
            <a:r>
              <a:rPr lang="en-GB" dirty="0"/>
              <a:t> section choose the master you wish to apply to the slide and hover over it to reveal a drop-down arrow. Click on the arrow and select </a:t>
            </a:r>
            <a:r>
              <a:rPr lang="en-GB" b="1" dirty="0"/>
              <a:t>Apply to Selected Slides</a:t>
            </a:r>
          </a:p>
          <a:p>
            <a:r>
              <a:rPr lang="en-GB" dirty="0"/>
              <a:t>It is important to thoroughly check the presentation to ensure that no further formatting is needed.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Slide Image Placeholder 1"/>
          <p:cNvSpPr>
            <a:spLocks noGrp="1" noRot="1" noChangeAspect="1"/>
          </p:cNvSpPr>
          <p:nvPr>
            <p:ph type="sldImg"/>
          </p:nvPr>
        </p:nvSpPr>
        <p:spPr/>
      </p:sp>
      <p:sp>
        <p:nvSpPr>
          <p:cNvPr id="1048676"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CPS benefits: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Safer and more efficient systems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Reduce the cost of building and operating the systems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Build complex systems that provide new capabilities</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Reduced cost of computation, networking, and sensing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Enables national or global scale CPS’s</a:t>
            </a:r>
            <a:endParaRPr lang="en-IN" sz="1200" kern="1200" dirty="0" smtClean="0">
              <a:solidFill>
                <a:schemeClr val="tx1"/>
              </a:solidFill>
              <a:effectLst/>
              <a:latin typeface="+mn-lt"/>
              <a:ea typeface="+mn-ea"/>
              <a:cs typeface="+mn-cs"/>
            </a:endParaRPr>
          </a:p>
          <a:p>
            <a:endParaRPr lang="en-IN" dirty="0"/>
          </a:p>
        </p:txBody>
      </p:sp>
      <p:sp>
        <p:nvSpPr>
          <p:cNvPr id="1048677" name="Slide Number Placeholder 3"/>
          <p:cNvSpPr>
            <a:spLocks noGrp="1"/>
          </p:cNvSpPr>
          <p:nvPr>
            <p:ph type="sldNum" sz="quarter" idx="10"/>
          </p:nvPr>
        </p:nvSpPr>
        <p:spPr/>
        <p:txBody>
          <a:bodyPr/>
          <a:lstStyle/>
          <a:p>
            <a:fld id="{1738CE15-FD5F-499B-B17C-B0EA56F8334F}" type="slidenum">
              <a:rPr lang="en-IN" smtClean="0"/>
              <a:pPr/>
              <a:t>6</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Rectangle 2"/>
          <p:cNvSpPr>
            <a:spLocks noGrp="1" noRot="1" noChangeAspect="1" noChangeArrowheads="1" noTextEdit="1"/>
          </p:cNvSpPr>
          <p:nvPr>
            <p:ph type="sldImg"/>
          </p:nvPr>
        </p:nvSpPr>
        <p:spPr/>
      </p:sp>
      <p:sp>
        <p:nvSpPr>
          <p:cNvPr id="1048607" name="Rectangle 3"/>
          <p:cNvSpPr>
            <a:spLocks noGrp="1" noChangeArrowheads="1"/>
          </p:cNvSpPr>
          <p:nvPr>
            <p:ph type="body" idx="1"/>
          </p:nvPr>
        </p:nvSpPr>
        <p:spPr/>
        <p:txBody>
          <a:bodyPr/>
          <a:lstStyle/>
          <a:p>
            <a:r>
              <a:rPr lang="en-GB"/>
              <a:t>It is possible to apply this template to exiting presentations.</a:t>
            </a:r>
          </a:p>
          <a:p>
            <a:pPr lvl="1" indent="177800"/>
            <a:r>
              <a:rPr lang="en-GB"/>
              <a:t>Have the latest presentation template open</a:t>
            </a:r>
          </a:p>
          <a:p>
            <a:pPr lvl="1" indent="177800"/>
            <a:r>
              <a:rPr lang="en-GB"/>
              <a:t>Click on the </a:t>
            </a:r>
            <a:r>
              <a:rPr lang="en-GB" b="1"/>
              <a:t>View</a:t>
            </a:r>
            <a:r>
              <a:rPr lang="en-GB"/>
              <a:t> tab and select </a:t>
            </a:r>
            <a:r>
              <a:rPr lang="en-GB" b="1"/>
              <a:t>Normal </a:t>
            </a:r>
            <a:endParaRPr lang="en-GB"/>
          </a:p>
          <a:p>
            <a:pPr lvl="1" indent="177800"/>
            <a:r>
              <a:rPr lang="en-GB"/>
              <a:t>Delete all unwanted slides</a:t>
            </a:r>
          </a:p>
          <a:p>
            <a:pPr lvl="1" indent="177800"/>
            <a:r>
              <a:rPr lang="en-GB"/>
              <a:t>Click on the </a:t>
            </a:r>
            <a:r>
              <a:rPr lang="en-GB" b="1"/>
              <a:t>Insert</a:t>
            </a:r>
            <a:r>
              <a:rPr lang="en-GB"/>
              <a:t> tab from the menu bar and select </a:t>
            </a:r>
            <a:r>
              <a:rPr lang="en-GB" b="1"/>
              <a:t>Slides from Files</a:t>
            </a:r>
          </a:p>
          <a:p>
            <a:pPr lvl="1" indent="177800"/>
            <a:r>
              <a:rPr lang="en-GB"/>
              <a:t>Click on </a:t>
            </a:r>
            <a:r>
              <a:rPr lang="en-GB" b="1"/>
              <a:t>Browse</a:t>
            </a:r>
            <a:r>
              <a:rPr lang="en-GB"/>
              <a:t>. Navigate to the presentation you wish to update with the new template. Highlight the presentation and click </a:t>
            </a:r>
            <a:r>
              <a:rPr lang="en-GB" b="1"/>
              <a:t>Open</a:t>
            </a:r>
            <a:r>
              <a:rPr lang="en-GB"/>
              <a:t> </a:t>
            </a:r>
          </a:p>
          <a:p>
            <a:pPr lvl="1" indent="177800"/>
            <a:r>
              <a:rPr lang="en-GB"/>
              <a:t>Wait for the slides from the presentation to load and click on </a:t>
            </a:r>
            <a:r>
              <a:rPr lang="en-GB" b="1"/>
              <a:t>Insert All</a:t>
            </a:r>
            <a:r>
              <a:rPr lang="en-GB"/>
              <a:t>. Then click </a:t>
            </a:r>
            <a:r>
              <a:rPr lang="en-GB" b="1"/>
              <a:t>Close</a:t>
            </a:r>
          </a:p>
          <a:p>
            <a:pPr lvl="1" indent="177800"/>
            <a:r>
              <a:rPr lang="en-GB"/>
              <a:t>Check the inserted slides to ensure that the most appropriate master slide has been used on each slide </a:t>
            </a:r>
          </a:p>
          <a:p>
            <a:pPr lvl="1" indent="177800"/>
            <a:r>
              <a:rPr lang="en-GB"/>
              <a:t>To change the master applied to a slide select the slide you wish to apply a different master to then click on the </a:t>
            </a:r>
            <a:r>
              <a:rPr lang="en-GB" b="1"/>
              <a:t>Format</a:t>
            </a:r>
            <a:r>
              <a:rPr lang="en-GB"/>
              <a:t> tab from the menu bar and select </a:t>
            </a:r>
            <a:r>
              <a:rPr lang="en-GB" b="1"/>
              <a:t>Slide Design</a:t>
            </a:r>
          </a:p>
          <a:p>
            <a:pPr lvl="1" indent="177800"/>
            <a:r>
              <a:rPr lang="en-GB"/>
              <a:t>From the </a:t>
            </a:r>
            <a:r>
              <a:rPr lang="en-GB" b="1"/>
              <a:t>Used in This Presentation</a:t>
            </a:r>
            <a:r>
              <a:rPr lang="en-GB"/>
              <a:t> section choose the master you wish to apply to the slide and hover over it to reveal a drop-down arrow. Click on the arrow and select </a:t>
            </a:r>
            <a:r>
              <a:rPr lang="en-GB" b="1"/>
              <a:t>Apply to Selected Slides</a:t>
            </a:r>
          </a:p>
          <a:p>
            <a:r>
              <a:rPr lang="en-GB"/>
              <a:t>It is important to thoroughly check the presentation to ensure that no further formatting is needed.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2"/>
          <p:cNvSpPr>
            <a:spLocks noGrp="1" noRot="1" noChangeAspect="1" noChangeArrowheads="1" noTextEdit="1"/>
          </p:cNvSpPr>
          <p:nvPr>
            <p:ph type="sldImg"/>
          </p:nvPr>
        </p:nvSpPr>
        <p:spPr/>
      </p:sp>
      <p:sp>
        <p:nvSpPr>
          <p:cNvPr id="1048611" name="Rectangle 3"/>
          <p:cNvSpPr>
            <a:spLocks noGrp="1" noChangeArrowheads="1"/>
          </p:cNvSpPr>
          <p:nvPr>
            <p:ph type="body" idx="1"/>
          </p:nvPr>
        </p:nvSpPr>
        <p:spPr/>
        <p:txBody>
          <a:bodyPr/>
          <a:lstStyle/>
          <a:p>
            <a:r>
              <a:rPr lang="en-GB"/>
              <a:t>It is possible to apply this template to exiting presentations.</a:t>
            </a:r>
          </a:p>
          <a:p>
            <a:pPr lvl="1" indent="177800"/>
            <a:r>
              <a:rPr lang="en-GB"/>
              <a:t>Have the latest presentation template open</a:t>
            </a:r>
          </a:p>
          <a:p>
            <a:pPr lvl="1" indent="177800"/>
            <a:r>
              <a:rPr lang="en-GB"/>
              <a:t>Click on the </a:t>
            </a:r>
            <a:r>
              <a:rPr lang="en-GB" b="1"/>
              <a:t>View</a:t>
            </a:r>
            <a:r>
              <a:rPr lang="en-GB"/>
              <a:t> tab and select </a:t>
            </a:r>
            <a:r>
              <a:rPr lang="en-GB" b="1"/>
              <a:t>Normal </a:t>
            </a:r>
            <a:endParaRPr lang="en-GB"/>
          </a:p>
          <a:p>
            <a:pPr lvl="1" indent="177800"/>
            <a:r>
              <a:rPr lang="en-GB"/>
              <a:t>Delete all unwanted slides</a:t>
            </a:r>
          </a:p>
          <a:p>
            <a:pPr lvl="1" indent="177800"/>
            <a:r>
              <a:rPr lang="en-GB"/>
              <a:t>Click on the </a:t>
            </a:r>
            <a:r>
              <a:rPr lang="en-GB" b="1"/>
              <a:t>Insert</a:t>
            </a:r>
            <a:r>
              <a:rPr lang="en-GB"/>
              <a:t> tab from the menu bar and select </a:t>
            </a:r>
            <a:r>
              <a:rPr lang="en-GB" b="1"/>
              <a:t>Slides from Files</a:t>
            </a:r>
          </a:p>
          <a:p>
            <a:pPr lvl="1" indent="177800"/>
            <a:r>
              <a:rPr lang="en-GB"/>
              <a:t>Click on </a:t>
            </a:r>
            <a:r>
              <a:rPr lang="en-GB" b="1"/>
              <a:t>Browse</a:t>
            </a:r>
            <a:r>
              <a:rPr lang="en-GB"/>
              <a:t>. Navigate to the presentation you wish to update with the new template. Highlight the presentation and click </a:t>
            </a:r>
            <a:r>
              <a:rPr lang="en-GB" b="1"/>
              <a:t>Open</a:t>
            </a:r>
            <a:r>
              <a:rPr lang="en-GB"/>
              <a:t> </a:t>
            </a:r>
          </a:p>
          <a:p>
            <a:pPr lvl="1" indent="177800"/>
            <a:r>
              <a:rPr lang="en-GB"/>
              <a:t>Wait for the slides from the presentation to load and click on </a:t>
            </a:r>
            <a:r>
              <a:rPr lang="en-GB" b="1"/>
              <a:t>Insert All</a:t>
            </a:r>
            <a:r>
              <a:rPr lang="en-GB"/>
              <a:t>. Then click </a:t>
            </a:r>
            <a:r>
              <a:rPr lang="en-GB" b="1"/>
              <a:t>Close</a:t>
            </a:r>
          </a:p>
          <a:p>
            <a:pPr lvl="1" indent="177800"/>
            <a:r>
              <a:rPr lang="en-GB"/>
              <a:t>Check the inserted slides to ensure that the most appropriate master slide has been used on each slide </a:t>
            </a:r>
          </a:p>
          <a:p>
            <a:pPr lvl="1" indent="177800"/>
            <a:r>
              <a:rPr lang="en-GB"/>
              <a:t>To change the master applied to a slide select the slide you wish to apply a different master to then click on the </a:t>
            </a:r>
            <a:r>
              <a:rPr lang="en-GB" b="1"/>
              <a:t>Format</a:t>
            </a:r>
            <a:r>
              <a:rPr lang="en-GB"/>
              <a:t> tab from the menu bar and select </a:t>
            </a:r>
            <a:r>
              <a:rPr lang="en-GB" b="1"/>
              <a:t>Slide Design</a:t>
            </a:r>
          </a:p>
          <a:p>
            <a:pPr lvl="1" indent="177800"/>
            <a:r>
              <a:rPr lang="en-GB"/>
              <a:t>From the </a:t>
            </a:r>
            <a:r>
              <a:rPr lang="en-GB" b="1"/>
              <a:t>Used in This Presentation</a:t>
            </a:r>
            <a:r>
              <a:rPr lang="en-GB"/>
              <a:t> section choose the master you wish to apply to the slide and hover over it to reveal a drop-down arrow. Click on the arrow and select </a:t>
            </a:r>
            <a:r>
              <a:rPr lang="en-GB" b="1"/>
              <a:t>Apply to Selected Slides</a:t>
            </a:r>
          </a:p>
          <a:p>
            <a:r>
              <a:rPr lang="en-GB"/>
              <a:t>It is important to thoroughly check the presentation to ensure that no further formatting is needed.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Rectangle 2"/>
          <p:cNvSpPr>
            <a:spLocks noGrp="1" noRot="1" noChangeAspect="1" noChangeArrowheads="1" noTextEdit="1"/>
          </p:cNvSpPr>
          <p:nvPr>
            <p:ph type="sldImg"/>
          </p:nvPr>
        </p:nvSpPr>
        <p:spPr/>
      </p:sp>
      <p:sp>
        <p:nvSpPr>
          <p:cNvPr id="1048617" name="Rectangle 3"/>
          <p:cNvSpPr>
            <a:spLocks noGrp="1" noChangeArrowheads="1"/>
          </p:cNvSpPr>
          <p:nvPr>
            <p:ph type="body" idx="1"/>
          </p:nvPr>
        </p:nvSpPr>
        <p:spPr/>
        <p:txBody>
          <a:bodyPr/>
          <a:lstStyle/>
          <a:p>
            <a:r>
              <a:rPr lang="en-GB"/>
              <a:t>It is possible to apply this template to exiting presentations.</a:t>
            </a:r>
          </a:p>
          <a:p>
            <a:pPr lvl="1" indent="177800"/>
            <a:r>
              <a:rPr lang="en-GB"/>
              <a:t>Have the latest presentation template open</a:t>
            </a:r>
          </a:p>
          <a:p>
            <a:pPr lvl="1" indent="177800"/>
            <a:r>
              <a:rPr lang="en-GB"/>
              <a:t>Click on the </a:t>
            </a:r>
            <a:r>
              <a:rPr lang="en-GB" b="1"/>
              <a:t>View</a:t>
            </a:r>
            <a:r>
              <a:rPr lang="en-GB"/>
              <a:t> tab and select </a:t>
            </a:r>
            <a:r>
              <a:rPr lang="en-GB" b="1"/>
              <a:t>Normal </a:t>
            </a:r>
            <a:endParaRPr lang="en-GB"/>
          </a:p>
          <a:p>
            <a:pPr lvl="1" indent="177800"/>
            <a:r>
              <a:rPr lang="en-GB"/>
              <a:t>Delete all unwanted slides</a:t>
            </a:r>
          </a:p>
          <a:p>
            <a:pPr lvl="1" indent="177800"/>
            <a:r>
              <a:rPr lang="en-GB"/>
              <a:t>Click on the </a:t>
            </a:r>
            <a:r>
              <a:rPr lang="en-GB" b="1"/>
              <a:t>Insert</a:t>
            </a:r>
            <a:r>
              <a:rPr lang="en-GB"/>
              <a:t> tab from the menu bar and select </a:t>
            </a:r>
            <a:r>
              <a:rPr lang="en-GB" b="1"/>
              <a:t>Slides from Files</a:t>
            </a:r>
          </a:p>
          <a:p>
            <a:pPr lvl="1" indent="177800"/>
            <a:r>
              <a:rPr lang="en-GB"/>
              <a:t>Click on </a:t>
            </a:r>
            <a:r>
              <a:rPr lang="en-GB" b="1"/>
              <a:t>Browse</a:t>
            </a:r>
            <a:r>
              <a:rPr lang="en-GB"/>
              <a:t>. Navigate to the presentation you wish to update with the new template. Highlight the presentation and click </a:t>
            </a:r>
            <a:r>
              <a:rPr lang="en-GB" b="1"/>
              <a:t>Open</a:t>
            </a:r>
            <a:r>
              <a:rPr lang="en-GB"/>
              <a:t> </a:t>
            </a:r>
          </a:p>
          <a:p>
            <a:pPr lvl="1" indent="177800"/>
            <a:r>
              <a:rPr lang="en-GB"/>
              <a:t>Wait for the slides from the presentation to load and click on </a:t>
            </a:r>
            <a:r>
              <a:rPr lang="en-GB" b="1"/>
              <a:t>Insert All</a:t>
            </a:r>
            <a:r>
              <a:rPr lang="en-GB"/>
              <a:t>. Then click </a:t>
            </a:r>
            <a:r>
              <a:rPr lang="en-GB" b="1"/>
              <a:t>Close</a:t>
            </a:r>
          </a:p>
          <a:p>
            <a:pPr lvl="1" indent="177800"/>
            <a:r>
              <a:rPr lang="en-GB"/>
              <a:t>Check the inserted slides to ensure that the most appropriate master slide has been used on each slide </a:t>
            </a:r>
          </a:p>
          <a:p>
            <a:pPr lvl="1" indent="177800"/>
            <a:r>
              <a:rPr lang="en-GB"/>
              <a:t>To change the master applied to a slide select the slide you wish to apply a different master to then click on the </a:t>
            </a:r>
            <a:r>
              <a:rPr lang="en-GB" b="1"/>
              <a:t>Format</a:t>
            </a:r>
            <a:r>
              <a:rPr lang="en-GB"/>
              <a:t> tab from the menu bar and select </a:t>
            </a:r>
            <a:r>
              <a:rPr lang="en-GB" b="1"/>
              <a:t>Slide Design</a:t>
            </a:r>
          </a:p>
          <a:p>
            <a:pPr lvl="1" indent="177800"/>
            <a:r>
              <a:rPr lang="en-GB"/>
              <a:t>From the </a:t>
            </a:r>
            <a:r>
              <a:rPr lang="en-GB" b="1"/>
              <a:t>Used in This Presentation</a:t>
            </a:r>
            <a:r>
              <a:rPr lang="en-GB"/>
              <a:t> section choose the master you wish to apply to the slide and hover over it to reveal a drop-down arrow. Click on the arrow and select </a:t>
            </a:r>
            <a:r>
              <a:rPr lang="en-GB" b="1"/>
              <a:t>Apply to Selected Slides</a:t>
            </a:r>
          </a:p>
          <a:p>
            <a:r>
              <a:rPr lang="en-GB"/>
              <a:t>It is important to thoroughly check the presentation to ensure that no further formatting is needed.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2"/>
          <p:cNvSpPr>
            <a:spLocks noGrp="1" noRot="1" noChangeAspect="1" noChangeArrowheads="1" noTextEdit="1"/>
          </p:cNvSpPr>
          <p:nvPr>
            <p:ph type="sldImg"/>
          </p:nvPr>
        </p:nvSpPr>
        <p:spPr/>
      </p:sp>
      <p:sp>
        <p:nvSpPr>
          <p:cNvPr id="1048623" name="Rectangle 3"/>
          <p:cNvSpPr>
            <a:spLocks noGrp="1" noChangeArrowheads="1"/>
          </p:cNvSpPr>
          <p:nvPr>
            <p:ph type="body" idx="1"/>
          </p:nvPr>
        </p:nvSpPr>
        <p:spPr/>
        <p:txBody>
          <a:bodyPr/>
          <a:lstStyle/>
          <a:p>
            <a:r>
              <a:rPr lang="en-GB"/>
              <a:t>It is possible to apply this template to exiting presentations.</a:t>
            </a:r>
          </a:p>
          <a:p>
            <a:pPr lvl="1" indent="177800"/>
            <a:r>
              <a:rPr lang="en-GB"/>
              <a:t>Have the latest presentation template open</a:t>
            </a:r>
          </a:p>
          <a:p>
            <a:pPr lvl="1" indent="177800"/>
            <a:r>
              <a:rPr lang="en-GB"/>
              <a:t>Click on the </a:t>
            </a:r>
            <a:r>
              <a:rPr lang="en-GB" b="1"/>
              <a:t>View</a:t>
            </a:r>
            <a:r>
              <a:rPr lang="en-GB"/>
              <a:t> tab and select </a:t>
            </a:r>
            <a:r>
              <a:rPr lang="en-GB" b="1"/>
              <a:t>Normal </a:t>
            </a:r>
            <a:endParaRPr lang="en-GB"/>
          </a:p>
          <a:p>
            <a:pPr lvl="1" indent="177800"/>
            <a:r>
              <a:rPr lang="en-GB"/>
              <a:t>Delete all unwanted slides</a:t>
            </a:r>
          </a:p>
          <a:p>
            <a:pPr lvl="1" indent="177800"/>
            <a:r>
              <a:rPr lang="en-GB"/>
              <a:t>Click on the </a:t>
            </a:r>
            <a:r>
              <a:rPr lang="en-GB" b="1"/>
              <a:t>Insert</a:t>
            </a:r>
            <a:r>
              <a:rPr lang="en-GB"/>
              <a:t> tab from the menu bar and select </a:t>
            </a:r>
            <a:r>
              <a:rPr lang="en-GB" b="1"/>
              <a:t>Slides from Files</a:t>
            </a:r>
          </a:p>
          <a:p>
            <a:pPr lvl="1" indent="177800"/>
            <a:r>
              <a:rPr lang="en-GB"/>
              <a:t>Click on </a:t>
            </a:r>
            <a:r>
              <a:rPr lang="en-GB" b="1"/>
              <a:t>Browse</a:t>
            </a:r>
            <a:r>
              <a:rPr lang="en-GB"/>
              <a:t>. Navigate to the presentation you wish to update with the new template. Highlight the presentation and click </a:t>
            </a:r>
            <a:r>
              <a:rPr lang="en-GB" b="1"/>
              <a:t>Open</a:t>
            </a:r>
            <a:r>
              <a:rPr lang="en-GB"/>
              <a:t> </a:t>
            </a:r>
          </a:p>
          <a:p>
            <a:pPr lvl="1" indent="177800"/>
            <a:r>
              <a:rPr lang="en-GB"/>
              <a:t>Wait for the slides from the presentation to load and click on </a:t>
            </a:r>
            <a:r>
              <a:rPr lang="en-GB" b="1"/>
              <a:t>Insert All</a:t>
            </a:r>
            <a:r>
              <a:rPr lang="en-GB"/>
              <a:t>. Then click </a:t>
            </a:r>
            <a:r>
              <a:rPr lang="en-GB" b="1"/>
              <a:t>Close</a:t>
            </a:r>
          </a:p>
          <a:p>
            <a:pPr lvl="1" indent="177800"/>
            <a:r>
              <a:rPr lang="en-GB"/>
              <a:t>Check the inserted slides to ensure that the most appropriate master slide has been used on each slide </a:t>
            </a:r>
          </a:p>
          <a:p>
            <a:pPr lvl="1" indent="177800"/>
            <a:r>
              <a:rPr lang="en-GB"/>
              <a:t>To change the master applied to a slide select the slide you wish to apply a different master to then click on the </a:t>
            </a:r>
            <a:r>
              <a:rPr lang="en-GB" b="1"/>
              <a:t>Format</a:t>
            </a:r>
            <a:r>
              <a:rPr lang="en-GB"/>
              <a:t> tab from the menu bar and select </a:t>
            </a:r>
            <a:r>
              <a:rPr lang="en-GB" b="1"/>
              <a:t>Slide Design</a:t>
            </a:r>
          </a:p>
          <a:p>
            <a:pPr lvl="1" indent="177800"/>
            <a:r>
              <a:rPr lang="en-GB"/>
              <a:t>From the </a:t>
            </a:r>
            <a:r>
              <a:rPr lang="en-GB" b="1"/>
              <a:t>Used in This Presentation</a:t>
            </a:r>
            <a:r>
              <a:rPr lang="en-GB"/>
              <a:t> section choose the master you wish to apply to the slide and hover over it to reveal a drop-down arrow. Click on the arrow and select </a:t>
            </a:r>
            <a:r>
              <a:rPr lang="en-GB" b="1"/>
              <a:t>Apply to Selected Slides</a:t>
            </a:r>
          </a:p>
          <a:p>
            <a:r>
              <a:rPr lang="en-GB"/>
              <a:t>It is important to thoroughly check the presentation to ensure that no further formatting is needed.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1048768" name="Title 1"/>
          <p:cNvSpPr>
            <a:spLocks noGrp="1"/>
          </p:cNvSpPr>
          <p:nvPr>
            <p:ph type="ctrTitle"/>
          </p:nvPr>
        </p:nvSpPr>
        <p:spPr>
          <a:xfrm>
            <a:off x="2282560" y="757504"/>
            <a:ext cx="5490000" cy="860400"/>
          </a:xfrm>
        </p:spPr>
        <p:txBody>
          <a:bodyPr/>
          <a:lstStyle/>
          <a:p>
            <a:r>
              <a:rPr lang="en-US" dirty="0" smtClean="0"/>
              <a:t>Click to edit Master title style</a:t>
            </a:r>
            <a:endParaRPr lang="en-GB" dirty="0"/>
          </a:p>
        </p:txBody>
      </p:sp>
      <p:sp>
        <p:nvSpPr>
          <p:cNvPr id="1048769" name="Subtitle 2"/>
          <p:cNvSpPr>
            <a:spLocks noGrp="1"/>
          </p:cNvSpPr>
          <p:nvPr>
            <p:ph type="subTitle" idx="1"/>
          </p:nvPr>
        </p:nvSpPr>
        <p:spPr>
          <a:xfrm>
            <a:off x="2282560" y="1753200"/>
            <a:ext cx="5490000" cy="968400"/>
          </a:xfrm>
        </p:spPr>
        <p:txBody>
          <a:bodyPr/>
          <a:lstStyle>
            <a:lvl1pPr marL="0" indent="0" algn="l">
              <a:buNone/>
              <a:defRPr sz="2000">
                <a:solidFill>
                  <a:schemeClr val="bg2"/>
                </a:solidFill>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048782"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1048783"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dirty="0">
              <a:solidFill>
                <a:srgbClr val="80808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1048773"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dirty="0">
              <a:solidFill>
                <a:srgbClr val="808080"/>
              </a:solidFill>
            </a:endParaRPr>
          </a:p>
        </p:txBody>
      </p:sp>
      <p:sp>
        <p:nvSpPr>
          <p:cNvPr id="1048774"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699CB88-5E1A-4FAC-892A-60949ACB1F6F}" type="datetimeFigureOut">
              <a:rPr lang="en-US" smtClean="0"/>
              <a:pPr/>
              <a:t>10/9/2018</a:t>
            </a:fld>
            <a:endParaRPr lang="en-US"/>
          </a:p>
        </p:txBody>
      </p:sp>
      <p:sp>
        <p:nvSpPr>
          <p:cNvPr id="19" name="Footer Placeholder 18"/>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27" name="Slide Number Placeholder 26"/>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10/9/2018</a:t>
            </a:fld>
            <a:endParaRPr lang="en-US"/>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99CB88-5E1A-4FAC-892A-60949ACB1F6F}" type="datetimeFigureOut">
              <a:rPr lang="en-US" smtClean="0"/>
              <a:pPr/>
              <a:t>10/9/2018</a:t>
            </a:fld>
            <a:endParaRPr lang="en-US"/>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99CB88-5E1A-4FAC-892A-60949ACB1F6F}" type="datetimeFigureOut">
              <a:rPr lang="en-US" smtClean="0"/>
              <a:pPr/>
              <a:t>10/9/2018</a:t>
            </a:fld>
            <a:endParaRPr lang="en-US"/>
          </a:p>
        </p:txBody>
      </p:sp>
      <p:sp>
        <p:nvSpPr>
          <p:cNvPr id="6" name="Footer Placeholder 5"/>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699CB88-5E1A-4FAC-892A-60949ACB1F6F}" type="datetimeFigureOut">
              <a:rPr lang="en-US" smtClean="0"/>
              <a:pPr/>
              <a:t>10/9/2018</a:t>
            </a:fld>
            <a:endParaRPr lang="en-US"/>
          </a:p>
        </p:txBody>
      </p:sp>
      <p:sp>
        <p:nvSpPr>
          <p:cNvPr id="8" name="Footer Placeholder 7"/>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9" name="Slide Number Placeholder 8"/>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99CB88-5E1A-4FAC-892A-60949ACB1F6F}" type="datetimeFigureOut">
              <a:rPr lang="en-US" smtClean="0"/>
              <a:pPr/>
              <a:t>10/9/2018</a:t>
            </a:fld>
            <a:endParaRPr lang="en-US"/>
          </a:p>
        </p:txBody>
      </p:sp>
      <p:sp>
        <p:nvSpPr>
          <p:cNvPr id="4" name="Footer Placeholder 3"/>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CB88-5E1A-4FAC-892A-60949ACB1F6F}" type="datetimeFigureOut">
              <a:rPr lang="en-US" smtClean="0"/>
              <a:pPr/>
              <a:t>10/9/2018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1048775" name="Title 1"/>
          <p:cNvSpPr>
            <a:spLocks noGrp="1"/>
          </p:cNvSpPr>
          <p:nvPr>
            <p:ph type="title"/>
          </p:nvPr>
        </p:nvSpPr>
        <p:spPr/>
        <p:txBody>
          <a:bodyPr/>
          <a:lstStyle/>
          <a:p>
            <a:r>
              <a:rPr lang="en-US" smtClean="0"/>
              <a:t>Click to edit Master title style</a:t>
            </a:r>
            <a:endParaRPr lang="en-GB"/>
          </a:p>
        </p:txBody>
      </p:sp>
      <p:sp>
        <p:nvSpPr>
          <p:cNvPr id="1048776"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77" name="Footer Placeholder 4"/>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104877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4877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99CB88-5E1A-4FAC-892A-60949ACB1F6F}" type="datetimeFigureOut">
              <a:rPr lang="en-US" smtClean="0"/>
              <a:pPr/>
              <a:t>10/9/2018</a:t>
            </a:fld>
            <a:endParaRPr lang="en-US"/>
          </a:p>
        </p:txBody>
      </p:sp>
      <p:sp>
        <p:nvSpPr>
          <p:cNvPr id="6" name="Footer Placeholder 5"/>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99CB88-5E1A-4FAC-892A-60949ACB1F6F}" type="datetimeFigureOut">
              <a:rPr lang="en-US" smtClean="0"/>
              <a:pPr/>
              <a:t>10/9/2018</a:t>
            </a:fld>
            <a:endParaRPr lang="en-US"/>
          </a:p>
        </p:txBody>
      </p:sp>
      <p:sp>
        <p:nvSpPr>
          <p:cNvPr id="6" name="Footer Placeholder 5"/>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1974DF9-AD47-4691-BA21-BBFCE3637A9A}"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10/9/2018</a:t>
            </a:fld>
            <a:endParaRPr lang="en-US"/>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10/9/2018</a:t>
            </a:fld>
            <a:endParaRPr lang="en-US"/>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dirty="0">
              <a:solidFill>
                <a:srgbClr val="808080"/>
              </a:solidFill>
            </a:endParaRPr>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48784" name="Title 1"/>
          <p:cNvSpPr>
            <a:spLocks noGrp="1"/>
          </p:cNvSpPr>
          <p:nvPr>
            <p:ph type="title"/>
          </p:nvPr>
        </p:nvSpPr>
        <p:spPr/>
        <p:txBody>
          <a:bodyPr/>
          <a:lstStyle/>
          <a:p>
            <a:r>
              <a:rPr lang="en-US" smtClean="0"/>
              <a:t>Click to edit Master title style</a:t>
            </a:r>
            <a:endParaRPr lang="en-GB"/>
          </a:p>
        </p:txBody>
      </p:sp>
      <p:sp>
        <p:nvSpPr>
          <p:cNvPr id="1048785" name="Footer Placeholder 4"/>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1048786"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48787"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1048788" name="Title 1"/>
          <p:cNvSpPr>
            <a:spLocks noGrp="1"/>
          </p:cNvSpPr>
          <p:nvPr>
            <p:ph type="title"/>
          </p:nvPr>
        </p:nvSpPr>
        <p:spPr/>
        <p:txBody>
          <a:bodyPr/>
          <a:lstStyle/>
          <a:p>
            <a:r>
              <a:rPr lang="en-US" smtClean="0"/>
              <a:t>Click to edit Master title style</a:t>
            </a:r>
            <a:endParaRPr lang="en-GB" dirty="0"/>
          </a:p>
        </p:txBody>
      </p:sp>
      <p:sp>
        <p:nvSpPr>
          <p:cNvPr id="1048789"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48790"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48791" name="Footer Placeholder 5"/>
          <p:cNvSpPr>
            <a:spLocks noGrp="1"/>
          </p:cNvSpPr>
          <p:nvPr>
            <p:ph type="ftr" sz="quarter" idx="11"/>
          </p:nvPr>
        </p:nvSpPr>
        <p:spPr>
          <a:xfrm>
            <a:off x="2588400" y="6413445"/>
            <a:ext cx="3434400" cy="201600"/>
          </a:xfrm>
        </p:spPr>
        <p:txBody>
          <a:bodyPr/>
          <a:lstStyle/>
          <a:p>
            <a:r>
              <a:rPr lang="en-GB" dirty="0" smtClean="0">
                <a:solidFill>
                  <a:srgbClr val="808080"/>
                </a:solidFill>
              </a:rPr>
              <a:t>Presentation title</a:t>
            </a:r>
            <a:endParaRPr lang="en-GB" dirty="0">
              <a:solidFill>
                <a:srgbClr val="808080"/>
              </a:solidFill>
            </a:endParaRPr>
          </a:p>
        </p:txBody>
      </p:sp>
      <p:sp>
        <p:nvSpPr>
          <p:cNvPr id="1048792"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48793"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1048794" name="Title 1"/>
          <p:cNvSpPr>
            <a:spLocks noGrp="1"/>
          </p:cNvSpPr>
          <p:nvPr>
            <p:ph type="title"/>
          </p:nvPr>
        </p:nvSpPr>
        <p:spPr/>
        <p:txBody>
          <a:bodyPr/>
          <a:lstStyle/>
          <a:p>
            <a:r>
              <a:rPr lang="en-US" smtClean="0"/>
              <a:t>Click to edit Master title style</a:t>
            </a:r>
            <a:endParaRPr lang="en-GB" dirty="0"/>
          </a:p>
        </p:txBody>
      </p:sp>
      <p:sp>
        <p:nvSpPr>
          <p:cNvPr id="1048795"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48796"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48797" name="Footer Placeholder 5"/>
          <p:cNvSpPr>
            <a:spLocks noGrp="1"/>
          </p:cNvSpPr>
          <p:nvPr>
            <p:ph type="ftr" sz="quarter" idx="11"/>
          </p:nvPr>
        </p:nvSpPr>
        <p:spPr/>
        <p:txBody>
          <a:bodyPr/>
          <a:lstStyle/>
          <a:p>
            <a:r>
              <a:rPr lang="en-GB" dirty="0" smtClean="0">
                <a:solidFill>
                  <a:srgbClr val="808080"/>
                </a:solidFill>
              </a:rPr>
              <a:t>Presentation title</a:t>
            </a:r>
            <a:endParaRPr lang="en-GB" dirty="0">
              <a:solidFill>
                <a:srgbClr val="808080"/>
              </a:solidFill>
            </a:endParaRPr>
          </a:p>
        </p:txBody>
      </p:sp>
      <p:sp>
        <p:nvSpPr>
          <p:cNvPr id="104879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48799"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r>
              <a:rPr lang="en-US" smtClean="0"/>
              <a:t>Click to edit Master text styles</a:t>
            </a:r>
          </a:p>
        </p:txBody>
      </p:sp>
      <p:sp>
        <p:nvSpPr>
          <p:cNvPr id="1048800"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r>
              <a:rPr lang="en-US" smtClean="0"/>
              <a:t>Click to edit Master text styles</a:t>
            </a:r>
          </a:p>
        </p:txBody>
      </p:sp>
      <p:sp>
        <p:nvSpPr>
          <p:cNvPr id="1048801"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048770"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1048771"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lvl2pPr>
            <a:lvl3pPr marL="0" indent="0">
              <a:buNone/>
            </a:lvl3pPr>
            <a:lvl4pPr marL="0" indent="0">
              <a:buNone/>
            </a:lvl4pPr>
            <a:lvl5pPr marL="0" indent="0">
              <a:buNone/>
            </a:lvl5pPr>
          </a:lstStyle>
          <a:p>
            <a:pPr lvl="0"/>
            <a:r>
              <a:rPr lang="en-US" smtClean="0"/>
              <a:t>Click to edit Master text styles</a:t>
            </a:r>
          </a:p>
        </p:txBody>
      </p:sp>
      <p:sp>
        <p:nvSpPr>
          <p:cNvPr id="104877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1048802"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lstStyle>
          <a:p>
            <a:pPr lvl="0" algn="l" fontAlgn="base">
              <a:lnSpc>
                <a:spcPct val="85000"/>
              </a:lnSpc>
              <a:spcAft>
                <a:spcPct val="0"/>
              </a:spcAft>
            </a:pPr>
            <a:r>
              <a:rPr lang="en-US" smtClean="0"/>
              <a:t>Click to edit Master title style</a:t>
            </a:r>
            <a:endParaRPr lang="en-US" dirty="0"/>
          </a:p>
        </p:txBody>
      </p:sp>
      <p:sp>
        <p:nvSpPr>
          <p:cNvPr id="1048803"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1048804" name="Freeform 5"/>
          <p:cNvSpPr/>
          <p:nvPr userDrawn="1"/>
        </p:nvSpPr>
        <p:spPr bwMode="gray">
          <a:xfrm>
            <a:off x="457200" y="1039813"/>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1048805"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lstStyle>
          <a:p>
            <a:pPr lvl="0" algn="l" fontAlgn="base">
              <a:lnSpc>
                <a:spcPct val="85000"/>
              </a:lnSpc>
              <a:spcAft>
                <a:spcPct val="0"/>
              </a:spcAft>
            </a:pPr>
            <a:r>
              <a:rPr lang="en-US" smtClean="0"/>
              <a:t>Click to edit Master title style</a:t>
            </a:r>
            <a:endParaRPr lang="en-US" dirty="0"/>
          </a:p>
        </p:txBody>
      </p:sp>
      <p:sp>
        <p:nvSpPr>
          <p:cNvPr id="1048806"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sp>
        <p:nvSpPr>
          <p:cNvPr id="1048807" name="Freeform 5"/>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1048780"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lstStyle>
          <a:p>
            <a:pPr lvl="0" algn="l" fontAlgn="base">
              <a:lnSpc>
                <a:spcPct val="85000"/>
              </a:lnSpc>
              <a:spcAft>
                <a:spcPct val="0"/>
              </a:spcAft>
            </a:pPr>
            <a:r>
              <a:rPr lang="en-US" smtClean="0"/>
              <a:t>Click to edit Master title style</a:t>
            </a:r>
            <a:endParaRPr lang="en-US" dirty="0"/>
          </a:p>
        </p:txBody>
      </p:sp>
      <p:sp>
        <p:nvSpPr>
          <p:cNvPr id="1048781" name="Footer Placeholder 11"/>
          <p:cNvSpPr>
            <a:spLocks noGrp="1"/>
          </p:cNvSpPr>
          <p:nvPr>
            <p:ph type="ftr" sz="quarter" idx="10"/>
          </p:nvPr>
        </p:nvSpPr>
        <p:spPr/>
        <p:txBody>
          <a:bodyPr/>
          <a:lstStyle/>
          <a:p>
            <a:r>
              <a:rPr lang="en-US" dirty="0" smtClean="0">
                <a:solidFill>
                  <a:srgbClr val="808080"/>
                </a:solidFill>
              </a:rPr>
              <a:t>Presentation title</a:t>
            </a:r>
            <a:endParaRPr lang="en-US" dirty="0">
              <a:solidFill>
                <a:srgbClr val="808080"/>
              </a:solidFill>
            </a:endParaRPr>
          </a:p>
        </p:txBody>
      </p:sp>
      <p:pic>
        <p:nvPicPr>
          <p:cNvPr id="2097181"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48762" name="Title Placeholder 1"/>
          <p:cNvSpPr>
            <a:spLocks noGrp="1"/>
          </p:cNvSpPr>
          <p:nvPr>
            <p:ph type="title"/>
          </p:nvPr>
        </p:nvSpPr>
        <p:spPr>
          <a:xfrm>
            <a:off x="457200" y="274638"/>
            <a:ext cx="8229600" cy="8604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04876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48764"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dirty="0" smtClean="0">
                <a:solidFill>
                  <a:srgbClr val="808080"/>
                </a:solidFill>
              </a:rPr>
              <a:t>Presentation title</a:t>
            </a:r>
            <a:endParaRPr lang="en-GB" dirty="0">
              <a:solidFill>
                <a:srgbClr val="808080"/>
              </a:solidFill>
            </a:endParaRPr>
          </a:p>
        </p:txBody>
      </p:sp>
      <p:sp>
        <p:nvSpPr>
          <p:cNvPr id="1048765" name="TextBox 6"/>
          <p:cNvSpPr txBox="1"/>
          <p:nvPr/>
        </p:nvSpPr>
        <p:spPr>
          <a:xfrm>
            <a:off x="457200" y="6415200"/>
            <a:ext cx="720000" cy="198000"/>
          </a:xfrm>
          <a:prstGeom prst="rect">
            <a:avLst/>
          </a:prstGeom>
          <a:noFill/>
        </p:spPr>
        <p:txBody>
          <a:bodyPr wrap="square" lIns="0" tIns="0" rIns="0" bIns="0" rtlCol="0">
            <a:noAutofit/>
          </a:bodyPr>
          <a:lstStyle/>
          <a:p>
            <a:r>
              <a:rPr lang="en-GB" sz="1100" dirty="0">
                <a:solidFill>
                  <a:srgbClr val="808080"/>
                </a:solidFill>
              </a:rPr>
              <a:t>Page </a:t>
            </a:r>
            <a:fld id="{9AE4D82F-B047-469B-AC52-A46321747EAF}" type="slidenum">
              <a:rPr lang="en-GB" sz="1100">
                <a:solidFill>
                  <a:srgbClr val="808080"/>
                </a:solidFill>
              </a:rPr>
              <a:pPr/>
              <a:t>‹#›</a:t>
            </a:fld>
            <a:endParaRPr lang="en-GB" sz="1100" dirty="0">
              <a:solidFill>
                <a:srgbClr val="808080"/>
              </a:solidFill>
            </a:endParaRPr>
          </a:p>
        </p:txBody>
      </p:sp>
      <p:grpSp>
        <p:nvGrpSpPr>
          <p:cNvPr id="75" name="Group 7"/>
          <p:cNvGrpSpPr/>
          <p:nvPr/>
        </p:nvGrpSpPr>
        <p:grpSpPr bwMode="gray">
          <a:xfrm>
            <a:off x="8348663" y="6450013"/>
            <a:ext cx="338137" cy="204787"/>
            <a:chOff x="8348663" y="6450013"/>
            <a:chExt cx="338137" cy="204787"/>
          </a:xfrm>
          <a:solidFill>
            <a:srgbClr val="808080"/>
          </a:solidFill>
        </p:grpSpPr>
        <p:sp>
          <p:nvSpPr>
            <p:cNvPr id="1048766" name="Freeform 5"/>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48767" name="Freeform 6"/>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914400" rtl="0" eaLnBrk="1" latinLnBrk="0" hangingPunct="1">
        <a:lnSpc>
          <a:spcPct val="85000"/>
        </a:lnSpc>
        <a:spcBef>
          <a:spcPct val="0"/>
        </a:spcBef>
        <a:buNone/>
        <a:defRPr sz="30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10/9/2018</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smtClean="0">
                <a:solidFill>
                  <a:srgbClr val="808080"/>
                </a:solidFill>
              </a:rPr>
              <a:t>Presentation title</a:t>
            </a:r>
            <a:endParaRPr lang="en-GB" dirty="0">
              <a:solidFill>
                <a:srgbClr val="808080"/>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5" Type="http://schemas.openxmlformats.org/officeDocument/2006/relationships/image" Target="../media/image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blogs.sap.com/wp-content/uploads/2015/06/2_736747.png"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3.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openxmlformats.org/officeDocument/2006/relationships/image" Target="../media/image3.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ctrTitle"/>
          </p:nvPr>
        </p:nvSpPr>
        <p:spPr>
          <a:xfrm>
            <a:off x="1818537" y="1692322"/>
            <a:ext cx="6724962" cy="949164"/>
          </a:xfrm>
        </p:spPr>
        <p:txBody>
          <a:bodyPr>
            <a:normAutofit fontScale="90000"/>
          </a:bodyPr>
          <a:lstStyle/>
          <a:p>
            <a:r>
              <a:rPr lang="en-US" sz="6600" dirty="0" smtClean="0">
                <a:solidFill>
                  <a:srgbClr val="FFFF00"/>
                </a:solidFill>
              </a:rPr>
              <a:t>INDUSTRY 4.0</a:t>
            </a:r>
            <a:r>
              <a:rPr lang="en-US" sz="6600" dirty="0" smtClean="0">
                <a:solidFill>
                  <a:srgbClr val="336699"/>
                </a:solidFill>
              </a:rPr>
              <a:t/>
            </a:r>
            <a:br>
              <a:rPr lang="en-US" sz="6600" dirty="0" smtClean="0">
                <a:solidFill>
                  <a:srgbClr val="336699"/>
                </a:solidFill>
              </a:rPr>
            </a:br>
            <a:r>
              <a:rPr lang="en-US" sz="4000" dirty="0" smtClean="0">
                <a:solidFill>
                  <a:srgbClr val="FFFF00"/>
                </a:solidFill>
              </a:rPr>
              <a:t>what it is?</a:t>
            </a:r>
            <a:br>
              <a:rPr lang="en-US" sz="4000" dirty="0" smtClean="0">
                <a:solidFill>
                  <a:srgbClr val="FFFF00"/>
                </a:solidFill>
              </a:rPr>
            </a:br>
            <a:r>
              <a:rPr lang="en-US" sz="4000" dirty="0" smtClean="0">
                <a:solidFill>
                  <a:srgbClr val="FFFF00"/>
                </a:solidFill>
              </a:rPr>
              <a:t>Why it matters?</a:t>
            </a:r>
            <a:endParaRPr lang="en-US" sz="6600" dirty="0">
              <a:solidFill>
                <a:srgbClr val="FFFF00"/>
              </a:solidFill>
            </a:endParaRPr>
          </a:p>
        </p:txBody>
      </p:sp>
      <p:sp>
        <p:nvSpPr>
          <p:cNvPr id="1048648" name="Subtitle 2"/>
          <p:cNvSpPr>
            <a:spLocks noGrp="1"/>
          </p:cNvSpPr>
          <p:nvPr>
            <p:ph type="subTitle" idx="1"/>
          </p:nvPr>
        </p:nvSpPr>
        <p:spPr>
          <a:xfrm>
            <a:off x="2013045" y="5139800"/>
            <a:ext cx="6172200" cy="1371600"/>
          </a:xfrm>
          <a:noFill/>
          <a:ln>
            <a:noFill/>
          </a:ln>
        </p:spPr>
        <p:txBody>
          <a:bodyPr>
            <a:normAutofit fontScale="92500"/>
          </a:bodyPr>
          <a:lstStyle/>
          <a:p>
            <a:r>
              <a:rPr lang="en-US" dirty="0" smtClean="0"/>
              <a:t>BY : SHUBHAM RAWAT</a:t>
            </a:r>
          </a:p>
          <a:p>
            <a:r>
              <a:rPr lang="en-US" dirty="0" smtClean="0"/>
              <a:t>ELECTRONIC  &amp;  TELECOMMUNICATION</a:t>
            </a:r>
          </a:p>
          <a:p>
            <a:r>
              <a:rPr lang="en-US" dirty="0" smtClean="0"/>
              <a:t>150060102063</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2097165" name="Picture 3" descr="images[1][41].jpg"/>
          <p:cNvPicPr>
            <a:picLocks noChangeAspect="1"/>
          </p:cNvPicPr>
          <p:nvPr/>
        </p:nvPicPr>
        <p:blipFill>
          <a:blip r:embed="rId2"/>
          <a:stretch>
            <a:fillRect/>
          </a:stretch>
        </p:blipFill>
        <p:spPr>
          <a:xfrm>
            <a:off x="8352430" y="0"/>
            <a:ext cx="791570" cy="79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fontScale="90000"/>
          </a:bodyPr>
          <a:lstStyle/>
          <a:p>
            <a:r>
              <a:rPr lang="en-US" dirty="0" smtClean="0"/>
              <a:t>Examples of Product evolution: Connected and smart products</a:t>
            </a:r>
            <a:endParaRPr lang="en-IN" dirty="0"/>
          </a:p>
        </p:txBody>
      </p:sp>
      <p:pic>
        <p:nvPicPr>
          <p:cNvPr id="2097155" name="Picture 4"/>
          <p:cNvPicPr>
            <a:picLocks noChangeAspect="1"/>
          </p:cNvPicPr>
          <p:nvPr/>
        </p:nvPicPr>
        <p:blipFill>
          <a:blip r:embed="rId2"/>
          <a:stretch>
            <a:fillRect/>
          </a:stretch>
        </p:blipFill>
        <p:spPr>
          <a:xfrm>
            <a:off x="948521" y="2408264"/>
            <a:ext cx="1886426" cy="3454019"/>
          </a:xfrm>
          <a:prstGeom prst="rect">
            <a:avLst/>
          </a:prstGeom>
        </p:spPr>
      </p:pic>
      <p:pic>
        <p:nvPicPr>
          <p:cNvPr id="2097156" name="Picture 5"/>
          <p:cNvPicPr>
            <a:picLocks noChangeAspect="1"/>
          </p:cNvPicPr>
          <p:nvPr/>
        </p:nvPicPr>
        <p:blipFill rotWithShape="1">
          <a:blip r:embed="rId3"/>
          <a:srcRect r="5840"/>
          <a:stretch>
            <a:fillRect/>
          </a:stretch>
        </p:blipFill>
        <p:spPr>
          <a:xfrm>
            <a:off x="3738282" y="2435561"/>
            <a:ext cx="1976719" cy="3638844"/>
          </a:xfrm>
          <a:prstGeom prst="rect">
            <a:avLst/>
          </a:prstGeom>
        </p:spPr>
      </p:pic>
      <p:pic>
        <p:nvPicPr>
          <p:cNvPr id="2097158" name="Picture 7"/>
          <p:cNvPicPr>
            <a:picLocks noChangeAspect="1"/>
          </p:cNvPicPr>
          <p:nvPr/>
        </p:nvPicPr>
        <p:blipFill>
          <a:blip r:embed="rId4"/>
          <a:stretch>
            <a:fillRect/>
          </a:stretch>
        </p:blipFill>
        <p:spPr>
          <a:xfrm>
            <a:off x="6783540" y="2434300"/>
            <a:ext cx="1869140" cy="3675556"/>
          </a:xfrm>
          <a:prstGeom prst="rect">
            <a:avLst/>
          </a:prstGeom>
        </p:spPr>
      </p:pic>
      <p:pic>
        <p:nvPicPr>
          <p:cNvPr id="2097159" name="Picture 8" descr="images[1][41].jpg"/>
          <p:cNvPicPr>
            <a:picLocks noChangeAspect="1"/>
          </p:cNvPicPr>
          <p:nvPr/>
        </p:nvPicPr>
        <p:blipFill>
          <a:blip r:embed="rId5"/>
          <a:stretch>
            <a:fillRect/>
          </a:stretch>
        </p:blipFill>
        <p:spPr>
          <a:xfrm>
            <a:off x="8338782" y="0"/>
            <a:ext cx="805218" cy="80521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val 24"/>
          <p:cNvSpPr/>
          <p:nvPr/>
        </p:nvSpPr>
        <p:spPr>
          <a:xfrm>
            <a:off x="2631214" y="4267732"/>
            <a:ext cx="1440000" cy="1440000"/>
          </a:xfrm>
          <a:prstGeom prst="ellipse">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280" tIns="164280" rIns="164280" bIns="164280" numCol="1" spcCol="1270" anchor="ctr" anchorCtr="0">
            <a:noAutofit/>
          </a:bodyPr>
          <a:lstStyle/>
          <a:p>
            <a:pPr algn="ctr" defTabSz="1422400">
              <a:lnSpc>
                <a:spcPct val="90000"/>
              </a:lnSpc>
              <a:spcBef>
                <a:spcPct val="0"/>
              </a:spcBef>
              <a:spcAft>
                <a:spcPct val="35000"/>
              </a:spcAft>
            </a:pPr>
            <a:endParaRPr lang="en-IN" sz="3200"/>
          </a:p>
        </p:txBody>
      </p:sp>
      <p:sp>
        <p:nvSpPr>
          <p:cNvPr id="1048593" name="Oval 22"/>
          <p:cNvSpPr/>
          <p:nvPr/>
        </p:nvSpPr>
        <p:spPr>
          <a:xfrm>
            <a:off x="5370096" y="4292881"/>
            <a:ext cx="1440000" cy="1440000"/>
          </a:xfrm>
          <a:prstGeom prst="ellipse">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280" tIns="164280" rIns="164280" bIns="164280" numCol="1" spcCol="1270" anchor="ctr" anchorCtr="0">
            <a:noAutofit/>
          </a:bodyPr>
          <a:lstStyle/>
          <a:p>
            <a:pPr algn="ctr" defTabSz="1422400">
              <a:lnSpc>
                <a:spcPct val="90000"/>
              </a:lnSpc>
              <a:spcBef>
                <a:spcPct val="0"/>
              </a:spcBef>
              <a:spcAft>
                <a:spcPct val="35000"/>
              </a:spcAft>
            </a:pPr>
            <a:endParaRPr lang="en-IN" sz="3200"/>
          </a:p>
        </p:txBody>
      </p:sp>
      <p:sp>
        <p:nvSpPr>
          <p:cNvPr id="1048594" name="Oval 21"/>
          <p:cNvSpPr/>
          <p:nvPr/>
        </p:nvSpPr>
        <p:spPr>
          <a:xfrm>
            <a:off x="6188627" y="2572866"/>
            <a:ext cx="1440000" cy="1440000"/>
          </a:xfrm>
          <a:prstGeom prst="ellipse">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280" tIns="164280" rIns="164280" bIns="164280" numCol="1" spcCol="1270" anchor="ctr" anchorCtr="0">
            <a:noAutofit/>
          </a:bodyPr>
          <a:lstStyle/>
          <a:p>
            <a:pPr algn="ctr" defTabSz="1422400">
              <a:lnSpc>
                <a:spcPct val="90000"/>
              </a:lnSpc>
              <a:spcBef>
                <a:spcPct val="0"/>
              </a:spcBef>
              <a:spcAft>
                <a:spcPct val="35000"/>
              </a:spcAft>
            </a:pPr>
            <a:endParaRPr lang="en-IN" sz="3200"/>
          </a:p>
        </p:txBody>
      </p:sp>
      <p:sp>
        <p:nvSpPr>
          <p:cNvPr id="1048595" name="Oval 15"/>
          <p:cNvSpPr/>
          <p:nvPr/>
        </p:nvSpPr>
        <p:spPr>
          <a:xfrm flipV="1">
            <a:off x="4071214" y="1763150"/>
            <a:ext cx="1440000" cy="227759"/>
          </a:xfrm>
          <a:prstGeom prst="ellipse">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280" tIns="164280" rIns="164280" bIns="164280" numCol="1" spcCol="1270" anchor="ctr" anchorCtr="0">
            <a:noAutofit/>
          </a:bodyPr>
          <a:lstStyle/>
          <a:p>
            <a:pPr algn="ctr" defTabSz="1422400">
              <a:lnSpc>
                <a:spcPct val="90000"/>
              </a:lnSpc>
              <a:spcBef>
                <a:spcPct val="0"/>
              </a:spcBef>
              <a:spcAft>
                <a:spcPct val="35000"/>
              </a:spcAft>
            </a:pPr>
            <a:endParaRPr lang="en-IN" sz="3200"/>
          </a:p>
        </p:txBody>
      </p:sp>
      <p:sp>
        <p:nvSpPr>
          <p:cNvPr id="1048596" name="Oval 20"/>
          <p:cNvSpPr/>
          <p:nvPr/>
        </p:nvSpPr>
        <p:spPr>
          <a:xfrm>
            <a:off x="2337790" y="1620619"/>
            <a:ext cx="4212566" cy="421256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048597" name="Rectangle 6"/>
          <p:cNvSpPr>
            <a:spLocks noGrp="1" noChangeArrowheads="1"/>
          </p:cNvSpPr>
          <p:nvPr>
            <p:ph type="title"/>
          </p:nvPr>
        </p:nvSpPr>
        <p:spPr>
          <a:xfrm>
            <a:off x="469900" y="214300"/>
            <a:ext cx="8232775" cy="860400"/>
          </a:xfrm>
        </p:spPr>
        <p:txBody>
          <a:bodyPr vert="horz" lIns="0" tIns="0" rIns="0" bIns="0" rtlCol="0" anchor="t" anchorCtr="0">
            <a:noAutofit/>
          </a:bodyPr>
          <a:lstStyle/>
          <a:p>
            <a:r>
              <a:rPr lang="en-US" dirty="0"/>
              <a:t>Impact</a:t>
            </a:r>
            <a:br>
              <a:rPr lang="en-US" dirty="0"/>
            </a:br>
            <a:endParaRPr lang="en-US" dirty="0"/>
          </a:p>
        </p:txBody>
      </p:sp>
      <p:sp>
        <p:nvSpPr>
          <p:cNvPr id="1048598" name="Oval 11"/>
          <p:cNvSpPr/>
          <p:nvPr/>
        </p:nvSpPr>
        <p:spPr>
          <a:xfrm>
            <a:off x="1309427" y="3212903"/>
            <a:ext cx="1440000" cy="1440000"/>
          </a:xfrm>
          <a:prstGeom prst="ellipse">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280" tIns="164280" rIns="164280" bIns="164280" numCol="1" spcCol="1270" anchor="ctr" anchorCtr="0">
            <a:noAutofit/>
          </a:bodyPr>
          <a:lstStyle/>
          <a:p>
            <a:pPr algn="ctr" defTabSz="1422400">
              <a:lnSpc>
                <a:spcPct val="90000"/>
              </a:lnSpc>
              <a:spcBef>
                <a:spcPct val="0"/>
              </a:spcBef>
              <a:spcAft>
                <a:spcPct val="35000"/>
              </a:spcAft>
            </a:pPr>
            <a:endParaRPr lang="en-IN" sz="3200"/>
          </a:p>
        </p:txBody>
      </p:sp>
      <p:sp>
        <p:nvSpPr>
          <p:cNvPr id="1048599" name="TextBox 13"/>
          <p:cNvSpPr txBox="1"/>
          <p:nvPr/>
        </p:nvSpPr>
        <p:spPr>
          <a:xfrm>
            <a:off x="4015831" y="1573459"/>
            <a:ext cx="1241970"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2000" dirty="0" smtClean="0">
                <a:solidFill>
                  <a:schemeClr val="tx2"/>
                </a:solidFill>
              </a:rPr>
              <a:t>Economy</a:t>
            </a:r>
            <a:endParaRPr lang="en-IN" sz="2000" dirty="0" err="1" smtClean="0">
              <a:solidFill>
                <a:schemeClr val="tx2"/>
              </a:solidFill>
            </a:endParaRPr>
          </a:p>
        </p:txBody>
      </p:sp>
      <p:sp>
        <p:nvSpPr>
          <p:cNvPr id="1048600" name="TextBox 16"/>
          <p:cNvSpPr txBox="1"/>
          <p:nvPr/>
        </p:nvSpPr>
        <p:spPr>
          <a:xfrm>
            <a:off x="6090095" y="3063632"/>
            <a:ext cx="1197392"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2000" dirty="0" smtClean="0">
                <a:solidFill>
                  <a:schemeClr val="tx2"/>
                </a:solidFill>
              </a:rPr>
              <a:t>Business</a:t>
            </a:r>
            <a:endParaRPr lang="en-IN" sz="2000" dirty="0" err="1" smtClean="0">
              <a:solidFill>
                <a:schemeClr val="tx2"/>
              </a:solidFill>
            </a:endParaRPr>
          </a:p>
        </p:txBody>
      </p:sp>
      <p:sp>
        <p:nvSpPr>
          <p:cNvPr id="1048601" name="TextBox 17"/>
          <p:cNvSpPr txBox="1"/>
          <p:nvPr/>
        </p:nvSpPr>
        <p:spPr>
          <a:xfrm>
            <a:off x="5527970" y="5273032"/>
            <a:ext cx="1124253" cy="56015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2000" dirty="0" smtClean="0">
                <a:solidFill>
                  <a:schemeClr val="tx2"/>
                </a:solidFill>
              </a:rPr>
              <a:t>National &amp; Global</a:t>
            </a:r>
            <a:endParaRPr lang="en-IN" sz="2000" dirty="0" err="1" smtClean="0">
              <a:solidFill>
                <a:schemeClr val="tx2"/>
              </a:solidFill>
            </a:endParaRPr>
          </a:p>
        </p:txBody>
      </p:sp>
      <p:sp>
        <p:nvSpPr>
          <p:cNvPr id="1048602" name="TextBox 18"/>
          <p:cNvSpPr txBox="1"/>
          <p:nvPr/>
        </p:nvSpPr>
        <p:spPr>
          <a:xfrm>
            <a:off x="2337790" y="5403837"/>
            <a:ext cx="1012166"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2000" dirty="0" smtClean="0">
                <a:solidFill>
                  <a:schemeClr val="tx2"/>
                </a:solidFill>
              </a:rPr>
              <a:t>Society</a:t>
            </a:r>
            <a:endParaRPr lang="en-IN" sz="2000" dirty="0" err="1" smtClean="0">
              <a:solidFill>
                <a:schemeClr val="tx2"/>
              </a:solidFill>
            </a:endParaRPr>
          </a:p>
        </p:txBody>
      </p:sp>
      <p:sp>
        <p:nvSpPr>
          <p:cNvPr id="1048603" name="TextBox 19"/>
          <p:cNvSpPr txBox="1"/>
          <p:nvPr/>
        </p:nvSpPr>
        <p:spPr>
          <a:xfrm>
            <a:off x="1629579" y="3130457"/>
            <a:ext cx="1416420"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2000" dirty="0" smtClean="0">
                <a:solidFill>
                  <a:schemeClr val="tx2"/>
                </a:solidFill>
              </a:rPr>
              <a:t>Individual</a:t>
            </a:r>
            <a:endParaRPr lang="en-IN" sz="2000" dirty="0" err="1" smtClean="0">
              <a:solidFill>
                <a:schemeClr val="tx2"/>
              </a:solidFill>
            </a:endParaRPr>
          </a:p>
        </p:txBody>
      </p:sp>
      <p:sp>
        <p:nvSpPr>
          <p:cNvPr id="1048604" name="TextBox 23"/>
          <p:cNvSpPr txBox="1"/>
          <p:nvPr/>
        </p:nvSpPr>
        <p:spPr>
          <a:xfrm>
            <a:off x="3975620" y="3212904"/>
            <a:ext cx="1498976" cy="45550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3200" b="1" dirty="0" smtClean="0">
                <a:solidFill>
                  <a:schemeClr val="bg1"/>
                </a:solidFill>
              </a:rPr>
              <a:t>Impact</a:t>
            </a:r>
            <a:endParaRPr lang="en-IN" sz="3200" b="1" dirty="0" err="1" smtClean="0">
              <a:solidFill>
                <a:schemeClr val="bg1"/>
              </a:solidFill>
            </a:endParaRPr>
          </a:p>
        </p:txBody>
      </p:sp>
      <p:pic>
        <p:nvPicPr>
          <p:cNvPr id="2097152" name="Picture 14" descr="images[1][41].jpg"/>
          <p:cNvPicPr>
            <a:picLocks noChangeAspect="1"/>
          </p:cNvPicPr>
          <p:nvPr/>
        </p:nvPicPr>
        <p:blipFill>
          <a:blip r:embed="rId3"/>
          <a:stretch>
            <a:fillRect/>
          </a:stretch>
        </p:blipFill>
        <p:spPr>
          <a:xfrm>
            <a:off x="8338782" y="0"/>
            <a:ext cx="805218" cy="805218"/>
          </a:xfrm>
          <a:prstGeom prst="rect">
            <a:avLst/>
          </a:prstGeom>
        </p:spPr>
      </p:pic>
      <p:sp>
        <p:nvSpPr>
          <p:cNvPr id="1048815" name="5-Point Star 1048814"/>
          <p:cNvSpPr/>
          <p:nvPr/>
        </p:nvSpPr>
        <p:spPr>
          <a:xfrm>
            <a:off x="2843872" y="1964043"/>
            <a:ext cx="3048000" cy="3308989"/>
          </a:xfrm>
          <a:prstGeom prst="star5">
            <a:avLst/>
          </a:prstGeom>
          <a:solidFill>
            <a:srgbClr val="FFFFFF"/>
          </a:solidFill>
          <a:ln w="25400">
            <a:solidFill>
              <a:srgbClr val="666666"/>
            </a:solidFill>
          </a:ln>
        </p:spPr>
        <p:txBody>
          <a:bodyPr anchor="ctr"/>
          <a:lstStyle/>
          <a:p>
            <a:pPr algn="ctr"/>
            <a:r>
              <a:rPr lang="en-US"/>
              <a:t>Industry 4.0</a:t>
            </a:r>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6"/>
          <p:cNvSpPr>
            <a:spLocks noGrp="1" noChangeArrowheads="1"/>
          </p:cNvSpPr>
          <p:nvPr>
            <p:ph type="title"/>
          </p:nvPr>
        </p:nvSpPr>
        <p:spPr>
          <a:xfrm>
            <a:off x="469900" y="214300"/>
            <a:ext cx="8232775" cy="860400"/>
          </a:xfrm>
        </p:spPr>
        <p:txBody>
          <a:bodyPr vert="horz" lIns="0" tIns="0" rIns="0" bIns="0" rtlCol="0" anchor="t" anchorCtr="0">
            <a:noAutofit/>
          </a:bodyPr>
          <a:lstStyle/>
          <a:p>
            <a:r>
              <a:rPr lang="en-US" dirty="0"/>
              <a:t>Impact </a:t>
            </a:r>
            <a:r>
              <a:rPr lang="en-US" dirty="0" smtClean="0"/>
              <a:t/>
            </a:r>
            <a:br>
              <a:rPr lang="en-US" dirty="0" smtClean="0"/>
            </a:br>
            <a:r>
              <a:rPr lang="en-US" sz="2400" dirty="0" smtClean="0"/>
              <a:t>Economy</a:t>
            </a:r>
            <a:endParaRPr lang="en-US" sz="2400" dirty="0"/>
          </a:p>
        </p:txBody>
      </p:sp>
      <p:sp>
        <p:nvSpPr>
          <p:cNvPr id="1048609" name="Rectangle 7"/>
          <p:cNvSpPr>
            <a:spLocks noGrp="1" noChangeArrowheads="1"/>
          </p:cNvSpPr>
          <p:nvPr>
            <p:ph idx="1"/>
          </p:nvPr>
        </p:nvSpPr>
        <p:spPr>
          <a:xfrm>
            <a:off x="447675" y="1169644"/>
            <a:ext cx="8229600" cy="2684000"/>
          </a:xfrm>
        </p:spPr>
        <p:txBody>
          <a:bodyPr vert="horz" lIns="72000" tIns="72000" rIns="72000" bIns="72000" rtlCol="0" anchor="t" anchorCtr="0">
            <a:spAutoFit/>
          </a:bodyPr>
          <a:lstStyle/>
          <a:p>
            <a:pPr marL="723900" indent="-368300">
              <a:lnSpc>
                <a:spcPct val="150000"/>
              </a:lnSpc>
              <a:spcBef>
                <a:spcPts val="0"/>
              </a:spcBef>
              <a:spcAft>
                <a:spcPts val="500"/>
              </a:spcAft>
              <a:buClr>
                <a:schemeClr val="bg1"/>
              </a:buClr>
              <a:buSzPct val="80000"/>
            </a:pPr>
            <a:r>
              <a:rPr lang="en-US" sz="2000" dirty="0" smtClean="0"/>
              <a:t>Growth</a:t>
            </a:r>
            <a:endParaRPr lang="en-US" sz="2000" dirty="0"/>
          </a:p>
          <a:p>
            <a:pPr marL="723900" indent="-368300">
              <a:lnSpc>
                <a:spcPct val="150000"/>
              </a:lnSpc>
              <a:spcBef>
                <a:spcPts val="0"/>
              </a:spcBef>
              <a:spcAft>
                <a:spcPts val="500"/>
              </a:spcAft>
              <a:buClr>
                <a:schemeClr val="bg1"/>
              </a:buClr>
              <a:buSzPct val="80000"/>
            </a:pPr>
            <a:r>
              <a:rPr lang="en-US" sz="2000" dirty="0" smtClean="0"/>
              <a:t>Productivity</a:t>
            </a:r>
            <a:endParaRPr lang="en-US" sz="2000" dirty="0"/>
          </a:p>
          <a:p>
            <a:pPr marL="723900" indent="-368300">
              <a:lnSpc>
                <a:spcPct val="150000"/>
              </a:lnSpc>
              <a:spcBef>
                <a:spcPts val="0"/>
              </a:spcBef>
              <a:spcAft>
                <a:spcPts val="500"/>
              </a:spcAft>
              <a:buClr>
                <a:schemeClr val="bg1"/>
              </a:buClr>
              <a:buSzPct val="80000"/>
            </a:pPr>
            <a:r>
              <a:rPr lang="en-US" sz="2000" dirty="0"/>
              <a:t>Employment</a:t>
            </a:r>
          </a:p>
          <a:p>
            <a:pPr marL="723900" indent="-368300">
              <a:lnSpc>
                <a:spcPct val="150000"/>
              </a:lnSpc>
              <a:spcBef>
                <a:spcPts val="0"/>
              </a:spcBef>
              <a:spcAft>
                <a:spcPts val="500"/>
              </a:spcAft>
              <a:buClr>
                <a:schemeClr val="bg1"/>
              </a:buClr>
              <a:buSzPct val="80000"/>
            </a:pPr>
            <a:r>
              <a:rPr lang="en-US" sz="2000" dirty="0" smtClean="0"/>
              <a:t>Labor  substitution</a:t>
            </a:r>
            <a:endParaRPr lang="en-US" sz="2000" dirty="0"/>
          </a:p>
          <a:p>
            <a:pPr marL="723900" indent="-368300">
              <a:lnSpc>
                <a:spcPct val="150000"/>
              </a:lnSpc>
              <a:spcBef>
                <a:spcPts val="0"/>
              </a:spcBef>
              <a:spcAft>
                <a:spcPts val="500"/>
              </a:spcAft>
              <a:buClr>
                <a:schemeClr val="bg1"/>
              </a:buClr>
              <a:buSzPct val="80000"/>
            </a:pPr>
            <a:r>
              <a:rPr lang="en-US" sz="2000" dirty="0"/>
              <a:t>The nature of Work</a:t>
            </a:r>
          </a:p>
        </p:txBody>
      </p:sp>
      <p:pic>
        <p:nvPicPr>
          <p:cNvPr id="2097153" name="Picture 5"/>
          <p:cNvPicPr>
            <a:picLocks noChangeAspect="1"/>
          </p:cNvPicPr>
          <p:nvPr/>
        </p:nvPicPr>
        <p:blipFill rotWithShape="1">
          <a:blip r:embed="rId3" cstate="print"/>
          <a:srcRect l="3199" r="2148" b="66099"/>
          <a:stretch>
            <a:fillRect/>
          </a:stretch>
        </p:blipFill>
        <p:spPr>
          <a:xfrm>
            <a:off x="-19050" y="4165156"/>
            <a:ext cx="9163050" cy="2053352"/>
          </a:xfrm>
          <a:prstGeom prst="rect">
            <a:avLst/>
          </a:prstGeom>
        </p:spPr>
      </p:pic>
      <p:pic>
        <p:nvPicPr>
          <p:cNvPr id="2097154" name="Picture 4" descr="images[1][41].jpg"/>
          <p:cNvPicPr>
            <a:picLocks noChangeAspect="1"/>
          </p:cNvPicPr>
          <p:nvPr/>
        </p:nvPicPr>
        <p:blipFill>
          <a:blip r:embed="rId4"/>
          <a:stretch>
            <a:fillRect/>
          </a:stretch>
        </p:blipFill>
        <p:spPr>
          <a:xfrm>
            <a:off x="8297838" y="0"/>
            <a:ext cx="846161" cy="84616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6"/>
          <p:cNvSpPr>
            <a:spLocks noGrp="1" noChangeArrowheads="1"/>
          </p:cNvSpPr>
          <p:nvPr>
            <p:ph type="title"/>
          </p:nvPr>
        </p:nvSpPr>
        <p:spPr>
          <a:xfrm>
            <a:off x="469900" y="214300"/>
            <a:ext cx="8232775" cy="860400"/>
          </a:xfrm>
        </p:spPr>
        <p:txBody>
          <a:bodyPr vert="horz" lIns="0" tIns="0" rIns="0" bIns="0" rtlCol="0" anchor="t" anchorCtr="0">
            <a:noAutofit/>
          </a:bodyPr>
          <a:lstStyle/>
          <a:p>
            <a:r>
              <a:rPr lang="en-US" dirty="0" smtClean="0"/>
              <a:t>Impact</a:t>
            </a:r>
            <a:br>
              <a:rPr lang="en-US" dirty="0" smtClean="0"/>
            </a:br>
            <a:r>
              <a:rPr lang="en-US" sz="2400" dirty="0" smtClean="0"/>
              <a:t>Business</a:t>
            </a:r>
            <a:r>
              <a:rPr lang="en-US" dirty="0"/>
              <a:t/>
            </a:r>
            <a:br>
              <a:rPr lang="en-US" dirty="0"/>
            </a:br>
            <a:endParaRPr lang="en-US" dirty="0"/>
          </a:p>
        </p:txBody>
      </p:sp>
      <p:sp>
        <p:nvSpPr>
          <p:cNvPr id="1048614" name="Rectangle 7"/>
          <p:cNvSpPr>
            <a:spLocks noGrp="1" noChangeArrowheads="1"/>
          </p:cNvSpPr>
          <p:nvPr>
            <p:ph idx="1"/>
          </p:nvPr>
        </p:nvSpPr>
        <p:spPr>
          <a:xfrm>
            <a:off x="469900" y="1450998"/>
            <a:ext cx="8229600" cy="2772900"/>
          </a:xfrm>
        </p:spPr>
        <p:txBody>
          <a:bodyPr vert="horz" lIns="72000" tIns="72000" rIns="72000" bIns="72000" rtlCol="0" anchor="t" anchorCtr="0">
            <a:spAutoFit/>
          </a:bodyPr>
          <a:lstStyle/>
          <a:p>
            <a:pPr marL="723900" indent="-368300">
              <a:lnSpc>
                <a:spcPct val="200000"/>
              </a:lnSpc>
              <a:spcBef>
                <a:spcPts val="0"/>
              </a:spcBef>
              <a:spcAft>
                <a:spcPts val="500"/>
              </a:spcAft>
              <a:buClr>
                <a:schemeClr val="bg1"/>
              </a:buClr>
              <a:buSzPct val="80000"/>
            </a:pPr>
            <a:r>
              <a:rPr lang="en-US" sz="2000" dirty="0" smtClean="0"/>
              <a:t>Customer  expectations</a:t>
            </a:r>
            <a:endParaRPr lang="en-US" sz="2000" dirty="0"/>
          </a:p>
          <a:p>
            <a:pPr marL="723900" indent="-368300">
              <a:lnSpc>
                <a:spcPct val="200000"/>
              </a:lnSpc>
              <a:spcBef>
                <a:spcPts val="0"/>
              </a:spcBef>
              <a:spcAft>
                <a:spcPts val="500"/>
              </a:spcAft>
              <a:buClr>
                <a:schemeClr val="bg1"/>
              </a:buClr>
              <a:buSzPct val="80000"/>
            </a:pPr>
            <a:r>
              <a:rPr lang="en-US" sz="2000" dirty="0"/>
              <a:t>Data enhanced products</a:t>
            </a:r>
          </a:p>
          <a:p>
            <a:pPr marL="723900" indent="-368300">
              <a:lnSpc>
                <a:spcPct val="200000"/>
              </a:lnSpc>
              <a:spcBef>
                <a:spcPts val="0"/>
              </a:spcBef>
              <a:spcAft>
                <a:spcPts val="500"/>
              </a:spcAft>
              <a:buClr>
                <a:schemeClr val="bg1"/>
              </a:buClr>
              <a:buSzPct val="80000"/>
            </a:pPr>
            <a:r>
              <a:rPr lang="en-US" sz="2000" dirty="0" smtClean="0"/>
              <a:t>Improve decision</a:t>
            </a:r>
            <a:endParaRPr lang="en-US" sz="2000" dirty="0"/>
          </a:p>
          <a:p>
            <a:pPr marL="723900" indent="-368300">
              <a:lnSpc>
                <a:spcPct val="200000"/>
              </a:lnSpc>
              <a:spcBef>
                <a:spcPts val="0"/>
              </a:spcBef>
              <a:spcAft>
                <a:spcPts val="500"/>
              </a:spcAft>
              <a:buClr>
                <a:schemeClr val="bg1"/>
              </a:buClr>
              <a:buSzPct val="80000"/>
            </a:pPr>
            <a:r>
              <a:rPr lang="en-US" sz="2000" dirty="0"/>
              <a:t>New operating </a:t>
            </a:r>
            <a:r>
              <a:rPr lang="en-US" sz="2000" dirty="0" smtClean="0"/>
              <a:t>models</a:t>
            </a:r>
            <a:endParaRPr lang="en-US" sz="2000" dirty="0"/>
          </a:p>
        </p:txBody>
      </p:sp>
      <p:sp>
        <p:nvSpPr>
          <p:cNvPr id="1048615" name="Rectangle 7"/>
          <p:cNvSpPr txBox="1">
            <a:spLocks noChangeArrowheads="1"/>
          </p:cNvSpPr>
          <p:nvPr/>
        </p:nvSpPr>
        <p:spPr>
          <a:xfrm>
            <a:off x="469900" y="5724137"/>
            <a:ext cx="8229600" cy="391628"/>
          </a:xfrm>
          <a:prstGeom prst="rect">
            <a:avLst/>
          </a:prstGeom>
        </p:spPr>
        <p:txBody>
          <a:bodyPr vert="horz" lIns="72000" tIns="72000" rIns="72000" bIns="72000" rtlCol="0" anchor="t" anchorCtr="0">
            <a:sp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500"/>
              </a:spcAft>
              <a:buClr>
                <a:srgbClr val="FFD200"/>
              </a:buClr>
              <a:buSzPct val="80000"/>
              <a:buNone/>
            </a:pPr>
            <a:r>
              <a:rPr lang="en-US" sz="1600" i="1" dirty="0" smtClean="0"/>
              <a:t>Combining digital, physical and biological worlds</a:t>
            </a:r>
            <a:endParaRPr lang="en-US" sz="1600" i="1" dirty="0"/>
          </a:p>
        </p:txBody>
      </p:sp>
      <p:pic>
        <p:nvPicPr>
          <p:cNvPr id="2097160" name="Picture 4" descr="images[1][41].jpg"/>
          <p:cNvPicPr>
            <a:picLocks noChangeAspect="1"/>
          </p:cNvPicPr>
          <p:nvPr/>
        </p:nvPicPr>
        <p:blipFill>
          <a:blip r:embed="rId3"/>
          <a:stretch>
            <a:fillRect/>
          </a:stretch>
        </p:blipFill>
        <p:spPr>
          <a:xfrm>
            <a:off x="8447964" y="0"/>
            <a:ext cx="696036" cy="69603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Rectangle 6"/>
          <p:cNvSpPr>
            <a:spLocks noGrp="1" noChangeArrowheads="1"/>
          </p:cNvSpPr>
          <p:nvPr>
            <p:ph type="title"/>
          </p:nvPr>
        </p:nvSpPr>
        <p:spPr>
          <a:xfrm>
            <a:off x="469900" y="214300"/>
            <a:ext cx="8232775" cy="860400"/>
          </a:xfrm>
        </p:spPr>
        <p:txBody>
          <a:bodyPr vert="horz" lIns="0" tIns="0" rIns="0" bIns="0" rtlCol="0" anchor="t" anchorCtr="0">
            <a:noAutofit/>
          </a:bodyPr>
          <a:lstStyle/>
          <a:p>
            <a:r>
              <a:rPr lang="en-US" dirty="0"/>
              <a:t>Impact </a:t>
            </a:r>
          </a:p>
        </p:txBody>
      </p:sp>
      <p:sp>
        <p:nvSpPr>
          <p:cNvPr id="1048621" name="Rectangle 7"/>
          <p:cNvSpPr>
            <a:spLocks noGrp="1" noChangeArrowheads="1"/>
          </p:cNvSpPr>
          <p:nvPr>
            <p:ph idx="1"/>
          </p:nvPr>
        </p:nvSpPr>
        <p:spPr>
          <a:xfrm>
            <a:off x="427697" y="1099306"/>
            <a:ext cx="8229600" cy="4831817"/>
          </a:xfrm>
        </p:spPr>
        <p:txBody>
          <a:bodyPr vert="horz" lIns="72000" tIns="72000" rIns="72000" bIns="72000" rtlCol="0" anchor="t" anchorCtr="0">
            <a:spAutoFit/>
          </a:bodyPr>
          <a:lstStyle/>
          <a:p>
            <a:pPr>
              <a:spcBef>
                <a:spcPts val="0"/>
              </a:spcBef>
              <a:spcAft>
                <a:spcPts val="500"/>
              </a:spcAft>
              <a:buClr>
                <a:srgbClr val="FFD200"/>
              </a:buClr>
              <a:buSzPct val="80000"/>
            </a:pPr>
            <a:r>
              <a:rPr lang="en-US" b="1" dirty="0">
                <a:solidFill>
                  <a:srgbClr val="330066"/>
                </a:solidFill>
              </a:rPr>
              <a:t>National &amp; Global</a:t>
            </a:r>
          </a:p>
          <a:p>
            <a:pPr marL="723900" indent="-368300">
              <a:lnSpc>
                <a:spcPct val="150000"/>
              </a:lnSpc>
              <a:spcBef>
                <a:spcPts val="0"/>
              </a:spcBef>
              <a:spcAft>
                <a:spcPts val="500"/>
              </a:spcAft>
              <a:buClr>
                <a:schemeClr val="bg1"/>
              </a:buClr>
              <a:buSzPct val="80000"/>
            </a:pPr>
            <a:r>
              <a:rPr lang="en-US" sz="2000" dirty="0"/>
              <a:t>Governments</a:t>
            </a:r>
          </a:p>
          <a:p>
            <a:pPr marL="723900" indent="-368300">
              <a:lnSpc>
                <a:spcPct val="150000"/>
              </a:lnSpc>
              <a:spcBef>
                <a:spcPts val="0"/>
              </a:spcBef>
              <a:spcAft>
                <a:spcPts val="500"/>
              </a:spcAft>
              <a:buClr>
                <a:schemeClr val="bg1"/>
              </a:buClr>
              <a:buSzPct val="80000"/>
            </a:pPr>
            <a:r>
              <a:rPr lang="en-US" sz="2000" dirty="0"/>
              <a:t>Countries, regions &amp; cities</a:t>
            </a:r>
          </a:p>
          <a:p>
            <a:pPr marL="723900" indent="-368300">
              <a:lnSpc>
                <a:spcPct val="150000"/>
              </a:lnSpc>
              <a:spcBef>
                <a:spcPts val="0"/>
              </a:spcBef>
              <a:spcAft>
                <a:spcPts val="500"/>
              </a:spcAft>
              <a:buClr>
                <a:schemeClr val="bg1"/>
              </a:buClr>
              <a:buSzPct val="80000"/>
            </a:pPr>
            <a:r>
              <a:rPr lang="en-US" sz="2000" dirty="0"/>
              <a:t>International </a:t>
            </a:r>
            <a:r>
              <a:rPr lang="en-US" sz="2000" dirty="0" smtClean="0"/>
              <a:t>security</a:t>
            </a:r>
            <a:endParaRPr lang="en-US" b="1" dirty="0">
              <a:solidFill>
                <a:srgbClr val="FFD200"/>
              </a:solidFill>
            </a:endParaRPr>
          </a:p>
          <a:p>
            <a:pPr>
              <a:spcBef>
                <a:spcPts val="0"/>
              </a:spcBef>
              <a:spcAft>
                <a:spcPts val="500"/>
              </a:spcAft>
              <a:buClr>
                <a:srgbClr val="FFD200"/>
              </a:buClr>
              <a:buSzPct val="80000"/>
            </a:pPr>
            <a:r>
              <a:rPr lang="en-US" b="1" dirty="0">
                <a:solidFill>
                  <a:srgbClr val="330066"/>
                </a:solidFill>
              </a:rPr>
              <a:t>Society</a:t>
            </a:r>
          </a:p>
          <a:p>
            <a:pPr marL="723900" indent="-368300">
              <a:lnSpc>
                <a:spcPct val="150000"/>
              </a:lnSpc>
              <a:spcBef>
                <a:spcPts val="0"/>
              </a:spcBef>
              <a:spcAft>
                <a:spcPts val="500"/>
              </a:spcAft>
              <a:buClr>
                <a:schemeClr val="bg1"/>
              </a:buClr>
              <a:buSzPct val="80000"/>
            </a:pPr>
            <a:r>
              <a:rPr lang="en-US" sz="2000" dirty="0" smtClean="0"/>
              <a:t>Inequality</a:t>
            </a:r>
          </a:p>
          <a:p>
            <a:pPr>
              <a:spcAft>
                <a:spcPts val="500"/>
              </a:spcAft>
            </a:pPr>
            <a:r>
              <a:rPr lang="en-US" b="1" dirty="0" smtClean="0">
                <a:solidFill>
                  <a:srgbClr val="330066"/>
                </a:solidFill>
              </a:rPr>
              <a:t>The </a:t>
            </a:r>
            <a:r>
              <a:rPr lang="en-US" b="1" dirty="0">
                <a:solidFill>
                  <a:srgbClr val="330066"/>
                </a:solidFill>
              </a:rPr>
              <a:t>Individual</a:t>
            </a:r>
          </a:p>
          <a:p>
            <a:pPr marL="723900" indent="-368300">
              <a:lnSpc>
                <a:spcPct val="150000"/>
              </a:lnSpc>
              <a:spcAft>
                <a:spcPts val="500"/>
              </a:spcAft>
              <a:buClr>
                <a:schemeClr val="bg1"/>
              </a:buClr>
              <a:buSzPct val="80000"/>
            </a:pPr>
            <a:r>
              <a:rPr lang="en-US" sz="2000" dirty="0"/>
              <a:t>Identity, morality &amp; ethics</a:t>
            </a:r>
          </a:p>
          <a:p>
            <a:pPr marL="723900" indent="-368300">
              <a:lnSpc>
                <a:spcPct val="150000"/>
              </a:lnSpc>
              <a:spcAft>
                <a:spcPts val="500"/>
              </a:spcAft>
              <a:buClr>
                <a:schemeClr val="bg1"/>
              </a:buClr>
              <a:buSzPct val="80000"/>
            </a:pPr>
            <a:r>
              <a:rPr lang="en-US" sz="2000" dirty="0"/>
              <a:t>Human </a:t>
            </a:r>
            <a:r>
              <a:rPr lang="en-US" sz="2000" dirty="0" smtClean="0"/>
              <a:t>connection</a:t>
            </a:r>
            <a:endParaRPr lang="en-US" sz="2000" dirty="0"/>
          </a:p>
        </p:txBody>
      </p:sp>
      <p:pic>
        <p:nvPicPr>
          <p:cNvPr id="2097162" name="Picture 1"/>
          <p:cNvPicPr>
            <a:picLocks noChangeAspect="1"/>
          </p:cNvPicPr>
          <p:nvPr/>
        </p:nvPicPr>
        <p:blipFill rotWithShape="1">
          <a:blip r:embed="rId3" cstate="print"/>
          <a:srcRect r="63575" b="36797"/>
          <a:stretch>
            <a:fillRect/>
          </a:stretch>
        </p:blipFill>
        <p:spPr>
          <a:xfrm>
            <a:off x="5105400" y="1749474"/>
            <a:ext cx="4038600" cy="4384626"/>
          </a:xfrm>
          <a:prstGeom prst="rect">
            <a:avLst/>
          </a:prstGeom>
        </p:spPr>
      </p:pic>
      <p:pic>
        <p:nvPicPr>
          <p:cNvPr id="2097163" name="Picture 4" descr="images[1][41].jpg"/>
          <p:cNvPicPr>
            <a:picLocks noChangeAspect="1"/>
          </p:cNvPicPr>
          <p:nvPr/>
        </p:nvPicPr>
        <p:blipFill>
          <a:blip r:embed="rId4"/>
          <a:stretch>
            <a:fillRect/>
          </a:stretch>
        </p:blipFill>
        <p:spPr>
          <a:xfrm>
            <a:off x="8325134" y="0"/>
            <a:ext cx="818866" cy="81886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a:xfrm>
            <a:off x="457200" y="663144"/>
            <a:ext cx="8229600" cy="1143000"/>
          </a:xfrm>
        </p:spPr>
        <p:txBody>
          <a:bodyPr/>
          <a:lstStyle/>
          <a:p>
            <a:r>
              <a:rPr lang="en-US" dirty="0" smtClean="0"/>
              <a:t>CHALLENGES</a:t>
            </a:r>
            <a:endParaRPr lang="en-US" dirty="0"/>
          </a:p>
        </p:txBody>
      </p:sp>
      <p:sp>
        <p:nvSpPr>
          <p:cNvPr id="1048682" name="Content Placeholder 2"/>
          <p:cNvSpPr>
            <a:spLocks noGrp="1"/>
          </p:cNvSpPr>
          <p:nvPr>
            <p:ph idx="1"/>
          </p:nvPr>
        </p:nvSpPr>
        <p:spPr/>
        <p:txBody>
          <a:bodyPr/>
          <a:lstStyle/>
          <a:p>
            <a:pPr>
              <a:buFont typeface="Arial" pitchFamily="34" charset="0"/>
              <a:buChar char="•"/>
            </a:pPr>
            <a:r>
              <a:rPr lang="en-US" dirty="0" smtClean="0"/>
              <a:t>IT security issues </a:t>
            </a:r>
          </a:p>
          <a:p>
            <a:pPr>
              <a:buFont typeface="Arial" pitchFamily="34" charset="0"/>
              <a:buChar char="•"/>
            </a:pPr>
            <a:r>
              <a:rPr lang="en-US" dirty="0" smtClean="0"/>
              <a:t>Reliability and stability needed for critical machine-to-machine communication.</a:t>
            </a:r>
          </a:p>
          <a:p>
            <a:pPr>
              <a:buFont typeface="Arial" pitchFamily="34" charset="0"/>
              <a:buChar char="•"/>
            </a:pPr>
            <a:r>
              <a:rPr lang="en-US" dirty="0" smtClean="0"/>
              <a:t>Lack of adequate skill-sets to expedite the march towards fourth industrial revolution</a:t>
            </a:r>
          </a:p>
          <a:p>
            <a:pPr>
              <a:buFont typeface="Arial" pitchFamily="34" charset="0"/>
              <a:buChar char="•"/>
            </a:pPr>
            <a:r>
              <a:rPr lang="en-US" dirty="0" smtClean="0"/>
              <a:t>Loss of many jobs to automatic processes and IT- controlled processes, especially for lower educated parts of society</a:t>
            </a:r>
          </a:p>
          <a:p>
            <a:pPr>
              <a:buFont typeface="Arial" pitchFamily="34" charset="0"/>
              <a:buChar char="•"/>
            </a:pPr>
            <a:r>
              <a:rPr lang="en-US" dirty="0" smtClean="0"/>
              <a:t>Insufficient qualification of employees</a:t>
            </a:r>
          </a:p>
        </p:txBody>
      </p:sp>
      <p:pic>
        <p:nvPicPr>
          <p:cNvPr id="2097179" name="Picture 4" descr="images[1][41].jpg"/>
          <p:cNvPicPr>
            <a:picLocks noChangeAspect="1"/>
          </p:cNvPicPr>
          <p:nvPr/>
        </p:nvPicPr>
        <p:blipFill>
          <a:blip r:embed="rId2"/>
          <a:stretch>
            <a:fillRect/>
          </a:stretch>
        </p:blipFill>
        <p:spPr>
          <a:xfrm>
            <a:off x="8311486" y="0"/>
            <a:ext cx="832513" cy="8325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extBox 1"/>
          <p:cNvSpPr txBox="1"/>
          <p:nvPr/>
        </p:nvSpPr>
        <p:spPr>
          <a:xfrm>
            <a:off x="450376" y="2511188"/>
            <a:ext cx="7970293" cy="3236976"/>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6000" dirty="0" smtClean="0"/>
              <a:t>Thank </a:t>
            </a:r>
            <a:r>
              <a:rPr lang="en-US" sz="20000" dirty="0" smtClean="0">
                <a:solidFill>
                  <a:srgbClr val="0070C0"/>
                </a:solidFill>
              </a:rPr>
              <a:t>YOU</a:t>
            </a:r>
          </a:p>
          <a:p>
            <a:pPr>
              <a:lnSpc>
                <a:spcPct val="85000"/>
              </a:lnSpc>
              <a:spcAft>
                <a:spcPts val="600"/>
              </a:spcAft>
              <a:buClr>
                <a:schemeClr val="accent2"/>
              </a:buClr>
              <a:buSzPct val="70000"/>
            </a:pPr>
            <a:endParaRPr lang="en-US" sz="2000" dirty="0"/>
          </a:p>
          <a:p>
            <a:pPr>
              <a:lnSpc>
                <a:spcPct val="85000"/>
              </a:lnSpc>
              <a:spcAft>
                <a:spcPts val="600"/>
              </a:spcAft>
              <a:buClr>
                <a:schemeClr val="accent2"/>
              </a:buClr>
              <a:buSzPct val="70000"/>
            </a:pPr>
            <a:endParaRPr lang="en-IN" sz="2000" dirty="0" smtClean="0"/>
          </a:p>
        </p:txBody>
      </p:sp>
      <p:pic>
        <p:nvPicPr>
          <p:cNvPr id="2097180" name="Picture 2" descr="images[1][41].jpg"/>
          <p:cNvPicPr>
            <a:picLocks noChangeAspect="1"/>
          </p:cNvPicPr>
          <p:nvPr/>
        </p:nvPicPr>
        <p:blipFill>
          <a:blip r:embed="rId2"/>
          <a:stretch>
            <a:fillRect/>
          </a:stretch>
        </p:blipFill>
        <p:spPr>
          <a:xfrm>
            <a:off x="8434316" y="0"/>
            <a:ext cx="709684" cy="70968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dirty="0" smtClean="0"/>
              <a:t>CONTENTS</a:t>
            </a:r>
            <a:endParaRPr lang="en-IN" dirty="0"/>
          </a:p>
        </p:txBody>
      </p:sp>
      <p:sp>
        <p:nvSpPr>
          <p:cNvPr id="1048650" name="Content Placeholder 2"/>
          <p:cNvSpPr>
            <a:spLocks noGrp="1"/>
          </p:cNvSpPr>
          <p:nvPr>
            <p:ph idx="1"/>
          </p:nvPr>
        </p:nvSpPr>
        <p:spPr/>
        <p:txBody>
          <a:bodyPr>
            <a:normAutofit/>
          </a:bodyPr>
          <a:lstStyle/>
          <a:p>
            <a:r>
              <a:rPr lang="en-US" dirty="0" smtClean="0"/>
              <a:t>Industrial Evolution</a:t>
            </a:r>
          </a:p>
          <a:p>
            <a:r>
              <a:rPr lang="en-US" dirty="0" smtClean="0"/>
              <a:t>Phases of earlier 3 industrial revolution</a:t>
            </a:r>
          </a:p>
          <a:p>
            <a:r>
              <a:rPr lang="en-US" dirty="0" smtClean="0"/>
              <a:t>4</a:t>
            </a:r>
            <a:r>
              <a:rPr lang="en-US" baseline="30000" dirty="0" smtClean="0"/>
              <a:t>th</a:t>
            </a:r>
            <a:r>
              <a:rPr lang="en-US" dirty="0" smtClean="0"/>
              <a:t> Industrial Revolution</a:t>
            </a:r>
          </a:p>
          <a:p>
            <a:r>
              <a:rPr lang="en-US" dirty="0" smtClean="0"/>
              <a:t>Cyber Physical System</a:t>
            </a:r>
          </a:p>
          <a:p>
            <a:r>
              <a:rPr lang="en-US" dirty="0" smtClean="0"/>
              <a:t>Six design principles</a:t>
            </a:r>
            <a:endParaRPr lang="zh-CN" altLang="en-US"/>
          </a:p>
          <a:p>
            <a:r>
              <a:rPr lang="en-US" dirty="0" smtClean="0"/>
              <a:t>Examples</a:t>
            </a:r>
          </a:p>
          <a:p>
            <a:r>
              <a:rPr lang="en-US" dirty="0" smtClean="0"/>
              <a:t>Examples of product evolution</a:t>
            </a:r>
          </a:p>
          <a:p>
            <a:r>
              <a:rPr lang="en-US" dirty="0" smtClean="0"/>
              <a:t>Impact of Industry 4.0</a:t>
            </a:r>
          </a:p>
          <a:p>
            <a:r>
              <a:rPr lang="en-US" dirty="0" smtClean="0"/>
              <a:t>Challenges</a:t>
            </a:r>
          </a:p>
          <a:p>
            <a:endParaRPr lang="en-US" dirty="0" smtClean="0"/>
          </a:p>
          <a:p>
            <a:endParaRPr lang="en-US" dirty="0" smtClean="0"/>
          </a:p>
          <a:p>
            <a:endParaRPr lang="en-IN" dirty="0"/>
          </a:p>
        </p:txBody>
      </p:sp>
      <p:pic>
        <p:nvPicPr>
          <p:cNvPr id="2097166" name="Picture 3" descr="images[1][41].jpg"/>
          <p:cNvPicPr>
            <a:picLocks noChangeAspect="1"/>
          </p:cNvPicPr>
          <p:nvPr/>
        </p:nvPicPr>
        <p:blipFill>
          <a:blip r:embed="rId2"/>
          <a:stretch>
            <a:fillRect/>
          </a:stretch>
        </p:blipFill>
        <p:spPr>
          <a:xfrm>
            <a:off x="8284190" y="0"/>
            <a:ext cx="859809" cy="85980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457200" y="349240"/>
            <a:ext cx="8229600" cy="1143000"/>
          </a:xfrm>
        </p:spPr>
        <p:txBody>
          <a:bodyPr/>
          <a:lstStyle/>
          <a:p>
            <a:r>
              <a:rPr lang="en-US" dirty="0" smtClean="0"/>
              <a:t>Industrial Evolution</a:t>
            </a:r>
            <a:endParaRPr lang="en-IN" dirty="0"/>
          </a:p>
        </p:txBody>
      </p:sp>
      <p:sp>
        <p:nvSpPr>
          <p:cNvPr id="1048652" name="Rechteck 6"/>
          <p:cNvSpPr/>
          <p:nvPr/>
        </p:nvSpPr>
        <p:spPr>
          <a:xfrm>
            <a:off x="6804248" y="2023346"/>
            <a:ext cx="1812006" cy="914450"/>
          </a:xfrm>
          <a:prstGeom prst="rect">
            <a:avLst/>
          </a:prstGeom>
          <a:solidFill>
            <a:srgbClr val="FFC000">
              <a:alpha val="70000"/>
            </a:srgbClr>
          </a:solidFill>
          <a:ln w="25400" cap="flat" cmpd="sng" algn="ctr">
            <a:noFill/>
            <a:prstDash val="solid"/>
          </a:ln>
          <a:effectLst/>
        </p:spPr>
        <p:txBody>
          <a:bodyPr/>
          <a:lstStyle/>
          <a:p>
            <a:pPr eaLnBrk="1" fontAlgn="auto" hangingPunct="1">
              <a:spcBef>
                <a:spcPts val="0"/>
              </a:spcBef>
              <a:spcAft>
                <a:spcPts val="0"/>
              </a:spcAft>
              <a:buFont typeface="Times" pitchFamily="18" charset="0"/>
              <a:buNone/>
            </a:pPr>
            <a:r>
              <a:rPr lang="en-US" sz="1200" b="1" kern="0" dirty="0" smtClean="0">
                <a:latin typeface="Frutiger 45 Light" pitchFamily="34" charset="0"/>
                <a:ea typeface="ＭＳ Ｐゴシック" pitchFamily="1" charset="-128"/>
              </a:rPr>
              <a:t>4. </a:t>
            </a:r>
            <a:r>
              <a:rPr lang="en-US" altLang="de-DE" sz="1200" b="1" dirty="0" smtClean="0">
                <a:latin typeface="Frutiger 45 Light" charset="0"/>
              </a:rPr>
              <a:t>Industrial revolution</a:t>
            </a:r>
            <a:endParaRPr lang="en-US" sz="1200" b="1" kern="0" dirty="0" smtClean="0">
              <a:latin typeface="Frutiger 45 Light" pitchFamily="34" charset="0"/>
              <a:ea typeface="ＭＳ Ｐゴシック" pitchFamily="1" charset="-128"/>
            </a:endParaRPr>
          </a:p>
          <a:p>
            <a:pPr eaLnBrk="1" fontAlgn="auto" hangingPunct="1">
              <a:spcBef>
                <a:spcPts val="0"/>
              </a:spcBef>
              <a:spcAft>
                <a:spcPts val="0"/>
              </a:spcAft>
              <a:buFont typeface="Times" pitchFamily="18" charset="0"/>
              <a:buNone/>
            </a:pPr>
            <a:r>
              <a:rPr lang="en-US" sz="1100" kern="0" dirty="0" smtClean="0">
                <a:latin typeface="Frutiger 45 Light" pitchFamily="34" charset="0"/>
                <a:ea typeface="ＭＳ Ｐゴシック" pitchFamily="1" charset="-128"/>
              </a:rPr>
              <a:t>Based on cyber-physical-</a:t>
            </a:r>
          </a:p>
          <a:p>
            <a:pPr eaLnBrk="1" fontAlgn="auto" hangingPunct="1">
              <a:spcBef>
                <a:spcPts val="0"/>
              </a:spcBef>
              <a:spcAft>
                <a:spcPts val="0"/>
              </a:spcAft>
              <a:buFont typeface="Times" pitchFamily="18" charset="0"/>
              <a:buNone/>
            </a:pPr>
            <a:r>
              <a:rPr lang="en-US" sz="1100" kern="0" dirty="0" smtClean="0">
                <a:latin typeface="Frutiger 45 Light" pitchFamily="34" charset="0"/>
                <a:ea typeface="ＭＳ Ｐゴシック" pitchFamily="1" charset="-128"/>
              </a:rPr>
              <a:t>systems</a:t>
            </a:r>
          </a:p>
        </p:txBody>
      </p:sp>
      <p:sp>
        <p:nvSpPr>
          <p:cNvPr id="1048653" name="Rechteck 24"/>
          <p:cNvSpPr/>
          <p:nvPr/>
        </p:nvSpPr>
        <p:spPr>
          <a:xfrm>
            <a:off x="4805630" y="2953952"/>
            <a:ext cx="3824273" cy="919316"/>
          </a:xfrm>
          <a:prstGeom prst="rect">
            <a:avLst/>
          </a:prstGeom>
          <a:solidFill>
            <a:schemeClr val="bg2">
              <a:lumMod val="20000"/>
              <a:lumOff val="80000"/>
              <a:alpha val="80000"/>
            </a:schemeClr>
          </a:solidFill>
          <a:ln w="25400" cap="flat" cmpd="sng" algn="ctr">
            <a:noFill/>
            <a:prstDash val="solid"/>
          </a:ln>
          <a:effectLst/>
        </p:spPr>
        <p:txBody>
          <a:bodyPr/>
          <a:lstStyle/>
          <a:p>
            <a:pPr eaLnBrk="1" fontAlgn="auto" hangingPunct="1">
              <a:spcBef>
                <a:spcPts val="0"/>
              </a:spcBef>
              <a:spcAft>
                <a:spcPts val="0"/>
              </a:spcAft>
              <a:buFont typeface="Times" pitchFamily="18" charset="0"/>
              <a:buNone/>
            </a:pPr>
            <a:r>
              <a:rPr lang="de-DE" sz="1200" b="1" kern="0" dirty="0">
                <a:latin typeface="Frutiger 45 Light" pitchFamily="34" charset="0"/>
                <a:ea typeface="ＭＳ Ｐゴシック" pitchFamily="1" charset="-128"/>
              </a:rPr>
              <a:t>3. </a:t>
            </a:r>
            <a:r>
              <a:rPr lang="en-US" altLang="de-DE" sz="1200" b="1" dirty="0" smtClean="0">
                <a:latin typeface="Frutiger 45 Light" charset="0"/>
              </a:rPr>
              <a:t>Industrial revolution </a:t>
            </a:r>
            <a:endParaRPr lang="en-US" sz="1200" b="1" kern="0" dirty="0" smtClean="0">
              <a:latin typeface="Frutiger 45 Light" pitchFamily="34" charset="0"/>
              <a:ea typeface="ＭＳ Ｐゴシック" pitchFamily="1" charset="-128"/>
            </a:endParaRPr>
          </a:p>
          <a:p>
            <a:pPr eaLnBrk="1" fontAlgn="auto" hangingPunct="1">
              <a:spcBef>
                <a:spcPts val="0"/>
              </a:spcBef>
              <a:spcAft>
                <a:spcPts val="0"/>
              </a:spcAft>
              <a:buFont typeface="Times" pitchFamily="18" charset="0"/>
              <a:buNone/>
            </a:pPr>
            <a:r>
              <a:rPr lang="en-US" sz="1100" kern="0" dirty="0" smtClean="0">
                <a:latin typeface="Frutiger 45 Light" pitchFamily="34" charset="0"/>
                <a:ea typeface="ＭＳ Ｐゴシック" pitchFamily="1" charset="-128"/>
              </a:rPr>
              <a:t>Through the use of electronics</a:t>
            </a:r>
          </a:p>
          <a:p>
            <a:pPr eaLnBrk="1" fontAlgn="auto" hangingPunct="1">
              <a:spcBef>
                <a:spcPts val="0"/>
              </a:spcBef>
              <a:spcAft>
                <a:spcPts val="0"/>
              </a:spcAft>
              <a:buFont typeface="Times" pitchFamily="18" charset="0"/>
              <a:buNone/>
            </a:pPr>
            <a:r>
              <a:rPr lang="en-US" sz="1100" kern="0" dirty="0" smtClean="0">
                <a:latin typeface="Frutiger 45 Light" pitchFamily="34" charset="0"/>
                <a:ea typeface="ＭＳ Ｐゴシック" pitchFamily="1" charset="-128"/>
              </a:rPr>
              <a:t>and IT further progression in</a:t>
            </a:r>
          </a:p>
          <a:p>
            <a:pPr eaLnBrk="1" fontAlgn="auto" hangingPunct="1">
              <a:spcBef>
                <a:spcPts val="0"/>
              </a:spcBef>
              <a:spcAft>
                <a:spcPts val="0"/>
              </a:spcAft>
              <a:buFont typeface="Times" pitchFamily="18" charset="0"/>
              <a:buNone/>
            </a:pPr>
            <a:r>
              <a:rPr lang="en-US" sz="1100" kern="0" dirty="0" smtClean="0">
                <a:latin typeface="Frutiger 45 Light" pitchFamily="34" charset="0"/>
                <a:ea typeface="ＭＳ Ｐゴシック" pitchFamily="1" charset="-128"/>
              </a:rPr>
              <a:t>autonomous production</a:t>
            </a:r>
          </a:p>
        </p:txBody>
      </p:sp>
      <p:sp>
        <p:nvSpPr>
          <p:cNvPr id="1048654" name="Rechteck 5"/>
          <p:cNvSpPr>
            <a:spLocks noChangeArrowheads="1"/>
          </p:cNvSpPr>
          <p:nvPr/>
        </p:nvSpPr>
        <p:spPr bwMode="auto">
          <a:xfrm>
            <a:off x="2665767" y="3862128"/>
            <a:ext cx="5950488" cy="961534"/>
          </a:xfrm>
          <a:prstGeom prst="rect">
            <a:avLst/>
          </a:prstGeom>
          <a:solidFill>
            <a:schemeClr val="bg1">
              <a:alpha val="90000"/>
            </a:schemeClr>
          </a:solidFill>
          <a:ln>
            <a:noFill/>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en-US" altLang="de-DE" sz="1200" b="1" dirty="0" smtClean="0">
                <a:solidFill>
                  <a:srgbClr val="FFFFFF"/>
                </a:solidFill>
                <a:latin typeface="Frutiger 45 Light" charset="0"/>
              </a:rPr>
              <a:t>2. Industrial revolution </a:t>
            </a:r>
          </a:p>
          <a:p>
            <a:pPr eaLnBrk="1" hangingPunct="1">
              <a:buFont typeface="Times" panose="02020603050405020304" pitchFamily="18" charset="0"/>
              <a:buNone/>
            </a:pPr>
            <a:r>
              <a:rPr lang="en-US" altLang="de-DE" sz="1100" dirty="0" smtClean="0">
                <a:solidFill>
                  <a:srgbClr val="FFFFFF"/>
                </a:solidFill>
                <a:latin typeface="Frutiger 45 Light" charset="0"/>
              </a:rPr>
              <a:t>Introducing mass production </a:t>
            </a:r>
          </a:p>
          <a:p>
            <a:pPr eaLnBrk="1" hangingPunct="1">
              <a:buFont typeface="Times" panose="02020603050405020304" pitchFamily="18" charset="0"/>
              <a:buNone/>
            </a:pPr>
            <a:r>
              <a:rPr lang="en-US" altLang="de-DE" sz="1100" dirty="0" smtClean="0">
                <a:solidFill>
                  <a:srgbClr val="FFFFFF"/>
                </a:solidFill>
                <a:latin typeface="Frutiger 45 Light" charset="0"/>
              </a:rPr>
              <a:t>lines powered by electric </a:t>
            </a:r>
          </a:p>
          <a:p>
            <a:pPr eaLnBrk="1" hangingPunct="1">
              <a:buFont typeface="Times" panose="02020603050405020304" pitchFamily="18" charset="0"/>
              <a:buNone/>
            </a:pPr>
            <a:r>
              <a:rPr lang="en-US" altLang="de-DE" sz="1100" dirty="0" smtClean="0">
                <a:solidFill>
                  <a:srgbClr val="FFFFFF"/>
                </a:solidFill>
                <a:latin typeface="Frutiger 45 Light" charset="0"/>
              </a:rPr>
              <a:t>energy</a:t>
            </a:r>
            <a:endParaRPr lang="en-US" altLang="de-DE" sz="1100" dirty="0">
              <a:solidFill>
                <a:srgbClr val="FFFFFF"/>
              </a:solidFill>
              <a:latin typeface="Frutiger 45 Light" charset="0"/>
            </a:endParaRPr>
          </a:p>
        </p:txBody>
      </p:sp>
      <p:sp>
        <p:nvSpPr>
          <p:cNvPr id="1048655" name="Rechteck 4"/>
          <p:cNvSpPr>
            <a:spLocks noChangeArrowheads="1"/>
          </p:cNvSpPr>
          <p:nvPr/>
        </p:nvSpPr>
        <p:spPr bwMode="auto">
          <a:xfrm>
            <a:off x="539553" y="4772978"/>
            <a:ext cx="8076702" cy="949826"/>
          </a:xfrm>
          <a:prstGeom prst="rect">
            <a:avLst/>
          </a:prstGeom>
          <a:solidFill>
            <a:schemeClr val="bg1">
              <a:lumMod val="50000"/>
            </a:schemeClr>
          </a:solidFill>
          <a:ln>
            <a:noFill/>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de-DE" altLang="de-DE" sz="1200" b="1" dirty="0" smtClean="0">
                <a:solidFill>
                  <a:srgbClr val="FFFFFF"/>
                </a:solidFill>
                <a:latin typeface="Frutiger 45 Light" charset="0"/>
              </a:rPr>
              <a:t>1</a:t>
            </a:r>
            <a:r>
              <a:rPr lang="en-US" altLang="de-DE" sz="1200" b="1" dirty="0" smtClean="0">
                <a:solidFill>
                  <a:srgbClr val="FFFFFF"/>
                </a:solidFill>
                <a:latin typeface="Frutiger 45 Light" charset="0"/>
              </a:rPr>
              <a:t>. Industrial revolution</a:t>
            </a:r>
          </a:p>
          <a:p>
            <a:pPr eaLnBrk="1" hangingPunct="1">
              <a:buFont typeface="Times" panose="02020603050405020304" pitchFamily="18" charset="0"/>
              <a:buNone/>
            </a:pPr>
            <a:r>
              <a:rPr lang="en-US" altLang="de-DE" sz="1100" dirty="0" smtClean="0">
                <a:solidFill>
                  <a:srgbClr val="FFFFFF"/>
                </a:solidFill>
                <a:latin typeface="Frutiger 45 Light" charset="0"/>
              </a:rPr>
              <a:t>Introducing mechanical </a:t>
            </a:r>
          </a:p>
          <a:p>
            <a:pPr eaLnBrk="1" hangingPunct="1">
              <a:buFont typeface="Times" panose="02020603050405020304" pitchFamily="18" charset="0"/>
              <a:buNone/>
            </a:pPr>
            <a:r>
              <a:rPr lang="en-US" altLang="de-DE" sz="1100" dirty="0" smtClean="0">
                <a:solidFill>
                  <a:srgbClr val="FFFFFF"/>
                </a:solidFill>
                <a:latin typeface="Frutiger 45 Light" charset="0"/>
              </a:rPr>
              <a:t>production machines powered</a:t>
            </a:r>
          </a:p>
          <a:p>
            <a:pPr eaLnBrk="1" hangingPunct="1">
              <a:buFont typeface="Times" panose="02020603050405020304" pitchFamily="18" charset="0"/>
              <a:buNone/>
            </a:pPr>
            <a:r>
              <a:rPr lang="en-US" altLang="de-DE" sz="1100" dirty="0" smtClean="0">
                <a:solidFill>
                  <a:srgbClr val="FFFFFF"/>
                </a:solidFill>
                <a:latin typeface="Frutiger 45 Light" charset="0"/>
              </a:rPr>
              <a:t>by water and steam</a:t>
            </a:r>
            <a:endParaRPr lang="en-US" altLang="de-DE" sz="1100" dirty="0">
              <a:solidFill>
                <a:srgbClr val="FFFFFF"/>
              </a:solidFill>
              <a:latin typeface="Frutiger 45 Light" charset="0"/>
            </a:endParaRPr>
          </a:p>
        </p:txBody>
      </p:sp>
      <p:cxnSp>
        <p:nvCxnSpPr>
          <p:cNvPr id="3145729" name="Gerade Verbindung mit Pfeil 78"/>
          <p:cNvCxnSpPr>
            <a:cxnSpLocks noChangeShapeType="1"/>
          </p:cNvCxnSpPr>
          <p:nvPr/>
        </p:nvCxnSpPr>
        <p:spPr bwMode="auto">
          <a:xfrm>
            <a:off x="6793959" y="2023346"/>
            <a:ext cx="6246" cy="3699458"/>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sp>
        <p:nvSpPr>
          <p:cNvPr id="1048656" name="Textfeld 79"/>
          <p:cNvSpPr txBox="1">
            <a:spLocks noChangeArrowheads="1"/>
          </p:cNvSpPr>
          <p:nvPr/>
        </p:nvSpPr>
        <p:spPr bwMode="auto">
          <a:xfrm>
            <a:off x="1018961" y="5716085"/>
            <a:ext cx="1071880" cy="447040"/>
          </a:xfrm>
          <a:prstGeom prst="rect">
            <a:avLst/>
          </a:prstGeom>
          <a:noFill/>
          <a:ln>
            <a:noFill/>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en-US" altLang="de-DE" sz="1200" b="1" dirty="0" smtClean="0">
                <a:latin typeface="Frutiger 45 Light" charset="0"/>
              </a:rPr>
              <a:t>End of the </a:t>
            </a:r>
          </a:p>
          <a:p>
            <a:pPr eaLnBrk="1" hangingPunct="1">
              <a:buFont typeface="Times" panose="02020603050405020304" pitchFamily="18" charset="0"/>
              <a:buNone/>
            </a:pPr>
            <a:r>
              <a:rPr lang="en-US" altLang="de-DE" sz="1200" b="1" dirty="0" smtClean="0">
                <a:latin typeface="Frutiger 45 Light" charset="0"/>
              </a:rPr>
              <a:t>18th century</a:t>
            </a:r>
            <a:r>
              <a:rPr lang="de-DE" altLang="de-DE" sz="1200" b="1" dirty="0" smtClean="0">
                <a:latin typeface="Frutiger 45 Light" charset="0"/>
              </a:rPr>
              <a:t>.</a:t>
            </a:r>
            <a:endParaRPr lang="de-DE" altLang="de-DE" sz="1200" b="1" dirty="0">
              <a:latin typeface="Frutiger 45 Light" charset="0"/>
            </a:endParaRPr>
          </a:p>
        </p:txBody>
      </p:sp>
      <p:sp>
        <p:nvSpPr>
          <p:cNvPr id="1048657" name="Textfeld 80"/>
          <p:cNvSpPr txBox="1">
            <a:spLocks noChangeArrowheads="1"/>
          </p:cNvSpPr>
          <p:nvPr/>
        </p:nvSpPr>
        <p:spPr bwMode="auto">
          <a:xfrm>
            <a:off x="3050787" y="5724577"/>
            <a:ext cx="1300480" cy="447040"/>
          </a:xfrm>
          <a:prstGeom prst="rect">
            <a:avLst/>
          </a:prstGeom>
          <a:noFill/>
          <a:ln>
            <a:noFill/>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anose="02020603050405020304" pitchFamily="18" charset="0"/>
              <a:buNone/>
            </a:pPr>
            <a:r>
              <a:rPr lang="en-US" altLang="de-DE" sz="1200" b="1" dirty="0" smtClean="0">
                <a:latin typeface="Frutiger 45 Light" charset="0"/>
              </a:rPr>
              <a:t>Beginning of the </a:t>
            </a:r>
          </a:p>
          <a:p>
            <a:pPr algn="ctr" eaLnBrk="1" hangingPunct="1">
              <a:buFont typeface="Times" panose="02020603050405020304" pitchFamily="18" charset="0"/>
              <a:buNone/>
            </a:pPr>
            <a:r>
              <a:rPr lang="en-US" altLang="de-DE" sz="1200" b="1" dirty="0" smtClean="0">
                <a:latin typeface="Frutiger 45 Light" charset="0"/>
              </a:rPr>
              <a:t>20th century</a:t>
            </a:r>
            <a:endParaRPr lang="en-US" altLang="de-DE" sz="1200" b="1" dirty="0">
              <a:latin typeface="Frutiger 45 Light" charset="0"/>
            </a:endParaRPr>
          </a:p>
        </p:txBody>
      </p:sp>
      <p:sp>
        <p:nvSpPr>
          <p:cNvPr id="1048658" name="Textfeld 81"/>
          <p:cNvSpPr txBox="1">
            <a:spLocks noChangeArrowheads="1"/>
          </p:cNvSpPr>
          <p:nvPr/>
        </p:nvSpPr>
        <p:spPr bwMode="auto">
          <a:xfrm>
            <a:off x="5120262" y="5716086"/>
            <a:ext cx="1300480" cy="447041"/>
          </a:xfrm>
          <a:prstGeom prst="rect">
            <a:avLst/>
          </a:prstGeom>
          <a:noFill/>
          <a:ln>
            <a:noFill/>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anose="02020603050405020304" pitchFamily="18" charset="0"/>
              <a:buNone/>
            </a:pPr>
            <a:r>
              <a:rPr lang="en-US" altLang="de-DE" sz="1200" b="1" dirty="0" smtClean="0">
                <a:latin typeface="Frutiger 45 Light" charset="0"/>
              </a:rPr>
              <a:t>Beginning of the </a:t>
            </a:r>
          </a:p>
          <a:p>
            <a:pPr algn="ctr" eaLnBrk="1" hangingPunct="1">
              <a:buFont typeface="Times" panose="02020603050405020304" pitchFamily="18" charset="0"/>
              <a:buNone/>
            </a:pPr>
            <a:r>
              <a:rPr lang="en-US" altLang="de-DE" sz="1200" b="1" dirty="0" smtClean="0">
                <a:latin typeface="Frutiger 45 Light" charset="0"/>
              </a:rPr>
              <a:t>70th</a:t>
            </a:r>
            <a:endParaRPr lang="en-US" altLang="de-DE" sz="1200" b="1" dirty="0">
              <a:latin typeface="Frutiger 45 Light" charset="0"/>
            </a:endParaRPr>
          </a:p>
        </p:txBody>
      </p:sp>
      <p:pic>
        <p:nvPicPr>
          <p:cNvPr id="2097167" name="Picture 2" descr="C:\Users\hodapp\Desktop\Ford_fertigung_1923.jpg"/>
          <p:cNvPicPr>
            <a:picLocks noChangeAspect="1" noChangeArrowheads="1"/>
          </p:cNvPicPr>
          <p:nvPr/>
        </p:nvPicPr>
        <p:blipFill>
          <a:blip r:embed="rId2" cstate="print"/>
          <a:srcRect/>
          <a:stretch>
            <a:fillRect/>
          </a:stretch>
        </p:blipFill>
        <p:spPr bwMode="auto">
          <a:xfrm>
            <a:off x="2977771" y="2533024"/>
            <a:ext cx="1592262" cy="1243012"/>
          </a:xfrm>
          <a:prstGeom prst="rect">
            <a:avLst/>
          </a:prstGeom>
          <a:noFill/>
          <a:ln>
            <a:noFill/>
          </a:ln>
        </p:spPr>
      </p:pic>
      <p:pic>
        <p:nvPicPr>
          <p:cNvPr id="2097168" name="Picture 3" descr="C:\Users\hodapp\Desktop\643px-Dampfma_gr.jpg"/>
          <p:cNvPicPr>
            <a:picLocks noChangeAspect="1" noChangeArrowheads="1"/>
          </p:cNvPicPr>
          <p:nvPr/>
        </p:nvPicPr>
        <p:blipFill>
          <a:blip r:embed="rId3"/>
          <a:srcRect/>
          <a:stretch>
            <a:fillRect/>
          </a:stretch>
        </p:blipFill>
        <p:spPr bwMode="auto">
          <a:xfrm>
            <a:off x="1022409" y="3401593"/>
            <a:ext cx="1368425" cy="1274763"/>
          </a:xfrm>
          <a:prstGeom prst="rect">
            <a:avLst/>
          </a:prstGeom>
          <a:noFill/>
          <a:ln>
            <a:noFill/>
          </a:ln>
        </p:spPr>
      </p:pic>
      <p:pic>
        <p:nvPicPr>
          <p:cNvPr id="2097169" name="Picture 4" descr="C:\Users\hodapp\Desktop\Industrieroboter.jpg"/>
          <p:cNvPicPr>
            <a:picLocks noChangeAspect="1" noChangeArrowheads="1"/>
          </p:cNvPicPr>
          <p:nvPr/>
        </p:nvPicPr>
        <p:blipFill>
          <a:blip r:embed="rId4"/>
          <a:srcRect/>
          <a:stretch>
            <a:fillRect/>
          </a:stretch>
        </p:blipFill>
        <p:spPr bwMode="auto">
          <a:xfrm>
            <a:off x="5075420" y="1439358"/>
            <a:ext cx="1435100" cy="1433512"/>
          </a:xfrm>
          <a:prstGeom prst="rect">
            <a:avLst/>
          </a:prstGeom>
          <a:noFill/>
          <a:ln>
            <a:noFill/>
          </a:ln>
        </p:spPr>
      </p:pic>
      <p:pic>
        <p:nvPicPr>
          <p:cNvPr id="2097170" name="Picture 2"/>
          <p:cNvPicPr>
            <a:picLocks noChangeAspect="1" noChangeArrowheads="1"/>
          </p:cNvPicPr>
          <p:nvPr/>
        </p:nvPicPr>
        <p:blipFill>
          <a:blip r:embed="rId5"/>
          <a:srcRect/>
          <a:stretch>
            <a:fillRect/>
          </a:stretch>
        </p:blipFill>
        <p:spPr bwMode="auto">
          <a:xfrm>
            <a:off x="6822379" y="1010852"/>
            <a:ext cx="1793875" cy="947738"/>
          </a:xfrm>
          <a:prstGeom prst="rect">
            <a:avLst/>
          </a:prstGeom>
          <a:noFill/>
          <a:ln>
            <a:noFill/>
          </a:ln>
        </p:spPr>
      </p:pic>
      <p:sp>
        <p:nvSpPr>
          <p:cNvPr id="1048659" name="Textfeld 15"/>
          <p:cNvSpPr txBox="1"/>
          <p:nvPr/>
        </p:nvSpPr>
        <p:spPr>
          <a:xfrm>
            <a:off x="1079386" y="5444669"/>
            <a:ext cx="995680" cy="269241"/>
          </a:xfrm>
          <a:prstGeom prst="rect">
            <a:avLst/>
          </a:prstGeom>
          <a:noFill/>
        </p:spPr>
        <p:txBody>
          <a:bodyPr wrap="none">
            <a:spAutoFit/>
          </a:bodyPr>
          <a:lstStyle/>
          <a:p>
            <a:pPr eaLnBrk="1" fontAlgn="auto" hangingPunct="1">
              <a:spcBef>
                <a:spcPts val="0"/>
              </a:spcBef>
              <a:spcAft>
                <a:spcPts val="0"/>
              </a:spcAft>
              <a:buFont typeface="Times" pitchFamily="18" charset="0"/>
              <a:buNone/>
            </a:pPr>
            <a:r>
              <a:rPr lang="en-US" sz="1200" b="1" kern="0" dirty="0" smtClean="0">
                <a:solidFill>
                  <a:sysClr val="window" lastClr="FFFFFF"/>
                </a:solidFill>
                <a:latin typeface="Frutiger 45 Light" pitchFamily="34" charset="0"/>
                <a:ea typeface="ＭＳ Ｐゴシック" pitchFamily="1" charset="-128"/>
              </a:rPr>
              <a:t>Industry 1.0</a:t>
            </a:r>
            <a:endParaRPr lang="en-US" sz="1200" b="1" kern="0" dirty="0">
              <a:solidFill>
                <a:sysClr val="window" lastClr="FFFFFF"/>
              </a:solidFill>
              <a:latin typeface="Frutiger 45 Light" pitchFamily="34" charset="0"/>
              <a:ea typeface="ＭＳ Ｐゴシック" pitchFamily="1" charset="-128"/>
            </a:endParaRPr>
          </a:p>
        </p:txBody>
      </p:sp>
      <p:sp>
        <p:nvSpPr>
          <p:cNvPr id="1048660" name="Textfeld 16"/>
          <p:cNvSpPr txBox="1"/>
          <p:nvPr/>
        </p:nvSpPr>
        <p:spPr>
          <a:xfrm>
            <a:off x="5268628" y="5444616"/>
            <a:ext cx="995681" cy="269241"/>
          </a:xfrm>
          <a:prstGeom prst="rect">
            <a:avLst/>
          </a:prstGeom>
          <a:noFill/>
        </p:spPr>
        <p:txBody>
          <a:bodyPr wrap="none">
            <a:spAutoFit/>
          </a:bodyPr>
          <a:lstStyle/>
          <a:p>
            <a:pPr eaLnBrk="1" fontAlgn="auto" hangingPunct="1">
              <a:spcBef>
                <a:spcPts val="0"/>
              </a:spcBef>
              <a:spcAft>
                <a:spcPts val="0"/>
              </a:spcAft>
              <a:buFont typeface="Times" pitchFamily="18" charset="0"/>
              <a:buNone/>
            </a:pPr>
            <a:r>
              <a:rPr lang="en-US" sz="1200" b="1" kern="0" dirty="0" smtClean="0">
                <a:solidFill>
                  <a:sysClr val="window" lastClr="FFFFFF"/>
                </a:solidFill>
                <a:latin typeface="Frutiger 45 Light" pitchFamily="34" charset="0"/>
                <a:ea typeface="ＭＳ Ｐゴシック" pitchFamily="1" charset="-128"/>
              </a:rPr>
              <a:t>Industry 3.0</a:t>
            </a:r>
            <a:endParaRPr lang="en-US" sz="1200" b="1" kern="0" dirty="0">
              <a:solidFill>
                <a:sysClr val="window" lastClr="FFFFFF"/>
              </a:solidFill>
              <a:latin typeface="Frutiger 45 Light" pitchFamily="34" charset="0"/>
              <a:ea typeface="ＭＳ Ｐゴシック" pitchFamily="1" charset="-128"/>
            </a:endParaRPr>
          </a:p>
        </p:txBody>
      </p:sp>
      <p:sp>
        <p:nvSpPr>
          <p:cNvPr id="1048661" name="Textfeld 17"/>
          <p:cNvSpPr txBox="1"/>
          <p:nvPr/>
        </p:nvSpPr>
        <p:spPr>
          <a:xfrm>
            <a:off x="3232204" y="5444668"/>
            <a:ext cx="995680" cy="269241"/>
          </a:xfrm>
          <a:prstGeom prst="rect">
            <a:avLst/>
          </a:prstGeom>
          <a:noFill/>
        </p:spPr>
        <p:txBody>
          <a:bodyPr wrap="none">
            <a:spAutoFit/>
          </a:bodyPr>
          <a:lstStyle/>
          <a:p>
            <a:pPr eaLnBrk="1" fontAlgn="auto" hangingPunct="1">
              <a:spcBef>
                <a:spcPts val="0"/>
              </a:spcBef>
              <a:spcAft>
                <a:spcPts val="0"/>
              </a:spcAft>
              <a:buFont typeface="Times" pitchFamily="18" charset="0"/>
              <a:buNone/>
            </a:pPr>
            <a:r>
              <a:rPr lang="en-US" sz="1200" b="1" kern="0" dirty="0" smtClean="0">
                <a:solidFill>
                  <a:sysClr val="window" lastClr="FFFFFF"/>
                </a:solidFill>
                <a:latin typeface="Frutiger 45 Light" pitchFamily="34" charset="0"/>
                <a:ea typeface="ＭＳ Ｐゴシック" pitchFamily="1" charset="-128"/>
              </a:rPr>
              <a:t>Industry 2.0</a:t>
            </a:r>
            <a:endParaRPr lang="en-US" sz="1200" b="1" kern="0" dirty="0">
              <a:solidFill>
                <a:sysClr val="window" lastClr="FFFFFF"/>
              </a:solidFill>
              <a:latin typeface="Frutiger 45 Light" pitchFamily="34" charset="0"/>
              <a:ea typeface="ＭＳ Ｐゴシック" pitchFamily="1" charset="-128"/>
            </a:endParaRPr>
          </a:p>
        </p:txBody>
      </p:sp>
      <p:cxnSp>
        <p:nvCxnSpPr>
          <p:cNvPr id="3145730" name="Gerade Verbindung mit Pfeil 78"/>
          <p:cNvCxnSpPr>
            <a:cxnSpLocks noChangeShapeType="1"/>
          </p:cNvCxnSpPr>
          <p:nvPr/>
        </p:nvCxnSpPr>
        <p:spPr bwMode="auto">
          <a:xfrm>
            <a:off x="2665768" y="3862128"/>
            <a:ext cx="8505" cy="1860676"/>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3145731" name="Gerade Verbindung mit Pfeil 78"/>
          <p:cNvCxnSpPr>
            <a:cxnSpLocks noChangeShapeType="1"/>
          </p:cNvCxnSpPr>
          <p:nvPr/>
        </p:nvCxnSpPr>
        <p:spPr bwMode="auto">
          <a:xfrm>
            <a:off x="4791981" y="2932435"/>
            <a:ext cx="0" cy="2790369"/>
          </a:xfrm>
          <a:prstGeom prst="straightConnector1">
            <a:avLst/>
          </a:prstGeom>
          <a:ln>
            <a:headEnd/>
            <a:tailEnd type="arrow" w="med" len="med"/>
          </a:ln>
        </p:spPr>
        <p:style>
          <a:lnRef idx="2">
            <a:schemeClr val="accent2"/>
          </a:lnRef>
          <a:fillRef idx="0">
            <a:schemeClr val="accent2"/>
          </a:fillRef>
          <a:effectRef idx="1">
            <a:schemeClr val="accent2"/>
          </a:effectRef>
          <a:fontRef idx="minor">
            <a:schemeClr val="tx1"/>
          </a:fontRef>
        </p:style>
      </p:cxnSp>
      <p:cxnSp>
        <p:nvCxnSpPr>
          <p:cNvPr id="3145732" name="Gerade Verbindung mit Pfeil 78"/>
          <p:cNvCxnSpPr>
            <a:cxnSpLocks noChangeShapeType="1"/>
          </p:cNvCxnSpPr>
          <p:nvPr/>
        </p:nvCxnSpPr>
        <p:spPr bwMode="auto">
          <a:xfrm>
            <a:off x="539553" y="4772978"/>
            <a:ext cx="0" cy="949826"/>
          </a:xfrm>
          <a:prstGeom prst="straightConnector1">
            <a:avLst/>
          </a:prstGeom>
          <a:ln>
            <a:headEnd/>
            <a:tailEnd type="arrow" w="med" len="med"/>
          </a:ln>
        </p:spPr>
        <p:style>
          <a:lnRef idx="1">
            <a:schemeClr val="accent2"/>
          </a:lnRef>
          <a:fillRef idx="0">
            <a:schemeClr val="accent2"/>
          </a:fillRef>
          <a:effectRef idx="0">
            <a:schemeClr val="accent2"/>
          </a:effectRef>
          <a:fontRef idx="minor">
            <a:schemeClr val="tx1"/>
          </a:fontRef>
        </p:style>
      </p:cxnSp>
      <p:sp>
        <p:nvSpPr>
          <p:cNvPr id="1048662" name="Textfeld 21"/>
          <p:cNvSpPr txBox="1"/>
          <p:nvPr/>
        </p:nvSpPr>
        <p:spPr>
          <a:xfrm>
            <a:off x="7181341" y="5439488"/>
            <a:ext cx="995680" cy="269241"/>
          </a:xfrm>
          <a:prstGeom prst="rect">
            <a:avLst/>
          </a:prstGeom>
          <a:noFill/>
        </p:spPr>
        <p:txBody>
          <a:bodyPr wrap="none">
            <a:spAutoFit/>
          </a:bodyPr>
          <a:lstStyle/>
          <a:p>
            <a:pPr eaLnBrk="1" fontAlgn="auto" hangingPunct="1">
              <a:spcBef>
                <a:spcPts val="0"/>
              </a:spcBef>
              <a:spcAft>
                <a:spcPts val="0"/>
              </a:spcAft>
              <a:buFont typeface="Times" pitchFamily="18" charset="0"/>
              <a:buNone/>
            </a:pPr>
            <a:r>
              <a:rPr lang="en-US" sz="1200" b="1" kern="0" dirty="0" smtClean="0">
                <a:solidFill>
                  <a:sysClr val="window" lastClr="FFFFFF"/>
                </a:solidFill>
                <a:latin typeface="Frutiger 45 Light" pitchFamily="34" charset="0"/>
                <a:ea typeface="ＭＳ Ｐゴシック" pitchFamily="1" charset="-128"/>
              </a:rPr>
              <a:t>Industry 4.0</a:t>
            </a:r>
            <a:endParaRPr lang="en-US" sz="1200" b="1" kern="0" dirty="0">
              <a:solidFill>
                <a:sysClr val="window" lastClr="FFFFFF"/>
              </a:solidFill>
              <a:latin typeface="Frutiger 45 Light" pitchFamily="34" charset="0"/>
              <a:ea typeface="ＭＳ Ｐゴシック" pitchFamily="1" charset="-128"/>
            </a:endParaRPr>
          </a:p>
        </p:txBody>
      </p:sp>
      <p:cxnSp>
        <p:nvCxnSpPr>
          <p:cNvPr id="3145733" name="Gerade Verbindung mit Pfeil 83"/>
          <p:cNvCxnSpPr>
            <a:cxnSpLocks noChangeShapeType="1"/>
          </p:cNvCxnSpPr>
          <p:nvPr/>
        </p:nvCxnSpPr>
        <p:spPr bwMode="auto">
          <a:xfrm flipV="1">
            <a:off x="8754368" y="3051890"/>
            <a:ext cx="0" cy="811212"/>
          </a:xfrm>
          <a:prstGeom prst="straightConnector1">
            <a:avLst/>
          </a:prstGeom>
          <a:ln>
            <a:headEnd/>
            <a:tailEnd type="arrow" w="med" len="med"/>
          </a:ln>
        </p:spPr>
        <p:style>
          <a:lnRef idx="1">
            <a:schemeClr val="dk1"/>
          </a:lnRef>
          <a:fillRef idx="0">
            <a:schemeClr val="dk1"/>
          </a:fillRef>
          <a:effectRef idx="0">
            <a:schemeClr val="dk1"/>
          </a:effectRef>
          <a:fontRef idx="minor">
            <a:schemeClr val="tx1"/>
          </a:fontRef>
        </p:style>
      </p:cxnSp>
      <p:sp>
        <p:nvSpPr>
          <p:cNvPr id="1048663" name="Textfeld 84"/>
          <p:cNvSpPr txBox="1">
            <a:spLocks noChangeArrowheads="1"/>
          </p:cNvSpPr>
          <p:nvPr/>
        </p:nvSpPr>
        <p:spPr bwMode="auto">
          <a:xfrm rot="-5400000">
            <a:off x="7833618" y="4538243"/>
            <a:ext cx="1841500" cy="276225"/>
          </a:xfrm>
          <a:prstGeom prst="rect">
            <a:avLst/>
          </a:prstGeom>
          <a:noFill/>
          <a:ln>
            <a:noFill/>
          </a:ln>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de-DE" altLang="de-DE" sz="1200" b="1" dirty="0" smtClean="0">
                <a:latin typeface="Frutiger 45 Light" charset="0"/>
              </a:rPr>
              <a:t>Level </a:t>
            </a:r>
            <a:r>
              <a:rPr lang="de-DE" altLang="de-DE" sz="1200" b="1" dirty="0" err="1" smtClean="0">
                <a:latin typeface="Frutiger 45 Light" charset="0"/>
              </a:rPr>
              <a:t>of</a:t>
            </a:r>
            <a:r>
              <a:rPr lang="de-DE" altLang="de-DE" sz="1200" b="1" dirty="0" smtClean="0">
                <a:latin typeface="Frutiger 45 Light" charset="0"/>
              </a:rPr>
              <a:t> </a:t>
            </a:r>
            <a:r>
              <a:rPr lang="de-DE" altLang="de-DE" sz="1200" b="1" dirty="0" err="1" smtClean="0">
                <a:latin typeface="Frutiger 45 Light" charset="0"/>
              </a:rPr>
              <a:t>complexity</a:t>
            </a:r>
            <a:endParaRPr lang="de-DE" altLang="de-DE" sz="1200" b="1" dirty="0">
              <a:latin typeface="Frutiger 45 Light" charset="0"/>
            </a:endParaRPr>
          </a:p>
        </p:txBody>
      </p:sp>
      <p:sp>
        <p:nvSpPr>
          <p:cNvPr id="1048664" name="Textfeld 82"/>
          <p:cNvSpPr txBox="1">
            <a:spLocks noChangeArrowheads="1"/>
          </p:cNvSpPr>
          <p:nvPr/>
        </p:nvSpPr>
        <p:spPr bwMode="auto">
          <a:xfrm>
            <a:off x="7405864" y="5727821"/>
            <a:ext cx="626903" cy="276999"/>
          </a:xfrm>
          <a:prstGeom prst="rect">
            <a:avLst/>
          </a:prstGeom>
          <a:noFill/>
          <a:ln>
            <a:noFill/>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Font typeface="Times" panose="02020603050405020304" pitchFamily="18" charset="0"/>
              <a:buNone/>
            </a:pPr>
            <a:r>
              <a:rPr lang="en-US" altLang="de-DE" sz="1200" b="1" dirty="0" smtClean="0">
                <a:latin typeface="Frutiger 45 Light" charset="0"/>
              </a:rPr>
              <a:t>Today</a:t>
            </a:r>
            <a:endParaRPr lang="en-US" altLang="de-DE" sz="1200" b="1" dirty="0">
              <a:latin typeface="Frutiger 45 Light" charset="0"/>
            </a:endParaRPr>
          </a:p>
        </p:txBody>
      </p:sp>
      <p:pic>
        <p:nvPicPr>
          <p:cNvPr id="2097171" name="Picture 27" descr="images[1][41].jpg"/>
          <p:cNvPicPr>
            <a:picLocks noChangeAspect="1"/>
          </p:cNvPicPr>
          <p:nvPr/>
        </p:nvPicPr>
        <p:blipFill>
          <a:blip r:embed="rId6"/>
          <a:stretch>
            <a:fillRect/>
          </a:stretch>
        </p:blipFill>
        <p:spPr>
          <a:xfrm>
            <a:off x="8229600" y="0"/>
            <a:ext cx="914400" cy="81886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Rectangle 6"/>
          <p:cNvSpPr>
            <a:spLocks noGrp="1" noChangeArrowheads="1"/>
          </p:cNvSpPr>
          <p:nvPr>
            <p:ph type="title"/>
          </p:nvPr>
        </p:nvSpPr>
        <p:spPr>
          <a:xfrm>
            <a:off x="468086" y="812998"/>
            <a:ext cx="8232775" cy="860400"/>
          </a:xfrm>
        </p:spPr>
        <p:txBody>
          <a:bodyPr>
            <a:normAutofit fontScale="90000"/>
          </a:bodyPr>
          <a:lstStyle/>
          <a:p>
            <a:r>
              <a:rPr lang="en-GB" dirty="0" smtClean="0"/>
              <a:t>Phases of earlier 3 Industrial Revolutions</a:t>
            </a:r>
            <a:endParaRPr lang="en-US" sz="2600" b="0" dirty="0"/>
          </a:p>
        </p:txBody>
      </p:sp>
      <p:sp>
        <p:nvSpPr>
          <p:cNvPr id="1048666" name="Rectangle 7"/>
          <p:cNvSpPr>
            <a:spLocks noGrp="1" noChangeArrowheads="1"/>
          </p:cNvSpPr>
          <p:nvPr>
            <p:ph idx="1"/>
          </p:nvPr>
        </p:nvSpPr>
        <p:spPr>
          <a:xfrm>
            <a:off x="391733" y="1679390"/>
            <a:ext cx="8341483" cy="3014200"/>
          </a:xfrm>
        </p:spPr>
        <p:txBody>
          <a:bodyPr wrap="square" lIns="72000" tIns="72000" rIns="72000" bIns="72000">
            <a:spAutoFit/>
          </a:bodyPr>
          <a:lstStyle/>
          <a:p>
            <a:pPr marL="457200" indent="-457200">
              <a:lnSpc>
                <a:spcPct val="150000"/>
              </a:lnSpc>
              <a:spcBef>
                <a:spcPts val="0"/>
              </a:spcBef>
              <a:spcAft>
                <a:spcPts val="600"/>
              </a:spcAft>
              <a:buClr>
                <a:srgbClr val="F04C3E"/>
              </a:buClr>
              <a:buSzPct val="150000"/>
              <a:buFont typeface="+mj-lt"/>
              <a:buAutoNum type="arabicPeriod"/>
            </a:pPr>
            <a:r>
              <a:rPr lang="en-US" sz="2000" dirty="0" smtClean="0"/>
              <a:t>1760 to 1840 - Ushered in Mechanical production; railways and steam engine</a:t>
            </a:r>
          </a:p>
          <a:p>
            <a:pPr marL="457200" indent="-457200">
              <a:lnSpc>
                <a:spcPct val="150000"/>
              </a:lnSpc>
              <a:spcBef>
                <a:spcPts val="0"/>
              </a:spcBef>
              <a:spcAft>
                <a:spcPts val="600"/>
              </a:spcAft>
              <a:buClr>
                <a:srgbClr val="F04C3E"/>
              </a:buClr>
              <a:buSzPct val="150000"/>
              <a:buFont typeface="+mj-lt"/>
              <a:buAutoNum type="arabicPeriod"/>
            </a:pPr>
            <a:r>
              <a:rPr lang="en-US" sz="2000" dirty="0" smtClean="0"/>
              <a:t>1870 to 1940 - Mass production; electricity and assembly line</a:t>
            </a:r>
          </a:p>
          <a:p>
            <a:pPr marL="457200" indent="-457200">
              <a:lnSpc>
                <a:spcPct val="150000"/>
              </a:lnSpc>
              <a:spcBef>
                <a:spcPts val="0"/>
              </a:spcBef>
              <a:spcAft>
                <a:spcPts val="600"/>
              </a:spcAft>
              <a:buClr>
                <a:srgbClr val="F04C3E"/>
              </a:buClr>
              <a:buSzPct val="150000"/>
              <a:buFont typeface="+mj-lt"/>
              <a:buAutoNum type="arabicPeriod"/>
            </a:pPr>
            <a:r>
              <a:rPr lang="en-US" sz="2000" dirty="0" smtClean="0"/>
              <a:t>1960 to 2010 - Computers; semi conductors, main frame computing, personal devices, internet</a:t>
            </a:r>
          </a:p>
          <a:p>
            <a:pPr marL="457200" indent="-457200">
              <a:spcBef>
                <a:spcPts val="0"/>
              </a:spcBef>
              <a:spcAft>
                <a:spcPts val="600"/>
              </a:spcAft>
              <a:buClr>
                <a:schemeClr val="bg1"/>
              </a:buClr>
              <a:buSzPct val="80000"/>
              <a:buFont typeface="+mj-lt"/>
              <a:buAutoNum type="arabicPeriod"/>
            </a:pPr>
            <a:endParaRPr lang="en-US" dirty="0"/>
          </a:p>
        </p:txBody>
      </p:sp>
      <p:pic>
        <p:nvPicPr>
          <p:cNvPr id="2097172" name="Picture 1"/>
          <p:cNvPicPr>
            <a:picLocks noChangeAspect="1"/>
          </p:cNvPicPr>
          <p:nvPr/>
        </p:nvPicPr>
        <p:blipFill rotWithShape="1">
          <a:blip r:embed="rId3" cstate="print"/>
          <a:srcRect l="3199" r="2148" b="66099"/>
          <a:stretch>
            <a:fillRect/>
          </a:stretch>
        </p:blipFill>
        <p:spPr>
          <a:xfrm>
            <a:off x="-19050" y="4080748"/>
            <a:ext cx="9163050" cy="2053352"/>
          </a:xfrm>
          <a:prstGeom prst="rect">
            <a:avLst/>
          </a:prstGeom>
        </p:spPr>
      </p:pic>
      <p:pic>
        <p:nvPicPr>
          <p:cNvPr id="2097173" name="Picture 4" descr="images[1][41].jpg"/>
          <p:cNvPicPr>
            <a:picLocks noChangeAspect="1"/>
          </p:cNvPicPr>
          <p:nvPr/>
        </p:nvPicPr>
        <p:blipFill>
          <a:blip r:embed="rId4"/>
          <a:stretch>
            <a:fillRect/>
          </a:stretch>
        </p:blipFill>
        <p:spPr>
          <a:xfrm>
            <a:off x="8366078" y="0"/>
            <a:ext cx="777922" cy="70968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Rectangle 6"/>
          <p:cNvSpPr>
            <a:spLocks noGrp="1" noChangeArrowheads="1"/>
          </p:cNvSpPr>
          <p:nvPr>
            <p:ph type="title"/>
          </p:nvPr>
        </p:nvSpPr>
        <p:spPr>
          <a:xfrm>
            <a:off x="469900" y="214300"/>
            <a:ext cx="8232775" cy="860400"/>
          </a:xfrm>
        </p:spPr>
        <p:txBody>
          <a:bodyPr vert="horz" lIns="0" tIns="0" rIns="0" bIns="0" rtlCol="0" anchor="t" anchorCtr="0">
            <a:noAutofit/>
          </a:bodyPr>
          <a:lstStyle/>
          <a:p>
            <a:r>
              <a:rPr lang="en-GB" dirty="0" smtClean="0"/>
              <a:t>Industry 4.0</a:t>
            </a:r>
            <a:br>
              <a:rPr lang="en-GB" dirty="0" smtClean="0"/>
            </a:br>
            <a:endParaRPr lang="en-US" sz="2400" dirty="0">
              <a:solidFill>
                <a:schemeClr val="tx1"/>
              </a:solidFill>
            </a:endParaRPr>
          </a:p>
        </p:txBody>
      </p:sp>
      <p:sp>
        <p:nvSpPr>
          <p:cNvPr id="1048670" name="Rectangle 7"/>
          <p:cNvSpPr>
            <a:spLocks noGrp="1" noChangeArrowheads="1"/>
          </p:cNvSpPr>
          <p:nvPr>
            <p:ph idx="1"/>
          </p:nvPr>
        </p:nvSpPr>
        <p:spPr>
          <a:xfrm>
            <a:off x="351691" y="907965"/>
            <a:ext cx="8665700" cy="4208001"/>
          </a:xfrm>
        </p:spPr>
        <p:txBody>
          <a:bodyPr vert="horz" wrap="square" lIns="72000" tIns="72000" rIns="72000" bIns="72000" rtlCol="0" anchor="t" anchorCtr="0">
            <a:spAutoFit/>
          </a:bodyPr>
          <a:lstStyle/>
          <a:p>
            <a:pPr marL="0" indent="0">
              <a:lnSpc>
                <a:spcPct val="150000"/>
              </a:lnSpc>
              <a:spcBef>
                <a:spcPts val="0"/>
              </a:spcBef>
              <a:buClr>
                <a:schemeClr val="bg1"/>
              </a:buClr>
              <a:buSzPct val="80000"/>
              <a:buNone/>
            </a:pPr>
            <a:r>
              <a:rPr lang="en-US" sz="1800" b="1" dirty="0" smtClean="0"/>
              <a:t>Industry 4.0 </a:t>
            </a:r>
            <a:r>
              <a:rPr lang="en-US" sz="1800" dirty="0" smtClean="0"/>
              <a:t>is a name given to the current trend of automation and data exchange in manufacturing technologies. </a:t>
            </a:r>
            <a:r>
              <a:rPr lang="en-US" sz="1800" dirty="0"/>
              <a:t>Based on the technological concepts of cyber-physical systems, the Internet of Things</a:t>
            </a:r>
            <a:r>
              <a:rPr lang="en-US" sz="1800" baseline="30000" dirty="0"/>
              <a:t> </a:t>
            </a:r>
            <a:r>
              <a:rPr lang="en-US" sz="1800" dirty="0"/>
              <a:t>and the Internet of Services, it facilitates the </a:t>
            </a:r>
            <a:r>
              <a:rPr lang="en-US" sz="1800" b="1" dirty="0"/>
              <a:t>vision of the Smart Factory. </a:t>
            </a:r>
            <a:endParaRPr lang="en-US" sz="1800" b="1" dirty="0" smtClean="0"/>
          </a:p>
          <a:p>
            <a:pPr marL="0" indent="0">
              <a:lnSpc>
                <a:spcPct val="150000"/>
              </a:lnSpc>
              <a:spcBef>
                <a:spcPts val="0"/>
              </a:spcBef>
              <a:buClr>
                <a:schemeClr val="bg1"/>
              </a:buClr>
              <a:buSzPct val="80000"/>
              <a:buNone/>
            </a:pPr>
            <a:r>
              <a:rPr lang="en-US" sz="1800" dirty="0" smtClean="0"/>
              <a:t>Within </a:t>
            </a:r>
            <a:r>
              <a:rPr lang="en-US" sz="1800" dirty="0"/>
              <a:t>the modular structured Smart Factories of Industry 4.0, cyber-physical systems monitor physical processes, create a virtual copy of the physical world and make decentralized decisions. </a:t>
            </a:r>
            <a:endParaRPr lang="en-US" sz="1800" dirty="0" smtClean="0"/>
          </a:p>
          <a:p>
            <a:pPr marL="0" indent="0">
              <a:lnSpc>
                <a:spcPct val="150000"/>
              </a:lnSpc>
              <a:spcBef>
                <a:spcPts val="0"/>
              </a:spcBef>
              <a:buClr>
                <a:schemeClr val="bg1"/>
              </a:buClr>
              <a:buSzPct val="80000"/>
              <a:buNone/>
            </a:pPr>
            <a:r>
              <a:rPr lang="en-US" sz="1800" dirty="0" smtClean="0"/>
              <a:t>Over </a:t>
            </a:r>
            <a:r>
              <a:rPr lang="en-US" sz="1800" dirty="0"/>
              <a:t>the Internet of </a:t>
            </a:r>
            <a:r>
              <a:rPr lang="en-US" sz="1800" dirty="0" smtClean="0"/>
              <a:t>Things, Cyber-physical </a:t>
            </a:r>
            <a:r>
              <a:rPr lang="en-US" sz="1800" dirty="0"/>
              <a:t>systems communicate </a:t>
            </a:r>
            <a:r>
              <a:rPr lang="en-US" sz="1800" dirty="0" smtClean="0"/>
              <a:t>&amp; </a:t>
            </a:r>
            <a:r>
              <a:rPr lang="en-US" sz="1800" dirty="0"/>
              <a:t>cooperate with each other </a:t>
            </a:r>
            <a:r>
              <a:rPr lang="en-US" sz="1800" dirty="0" smtClean="0"/>
              <a:t>&amp; </a:t>
            </a:r>
            <a:r>
              <a:rPr lang="en-US" sz="1800" dirty="0"/>
              <a:t>humans in real time</a:t>
            </a:r>
            <a:r>
              <a:rPr lang="en-US" sz="1800" dirty="0" smtClean="0"/>
              <a:t>. Via </a:t>
            </a:r>
            <a:r>
              <a:rPr lang="en-US" sz="1800" dirty="0"/>
              <a:t>the Internet of Services, both internal </a:t>
            </a:r>
            <a:r>
              <a:rPr lang="en-US" sz="1800" dirty="0" smtClean="0"/>
              <a:t>&amp; </a:t>
            </a:r>
            <a:r>
              <a:rPr lang="en-US" sz="1800" dirty="0"/>
              <a:t>cross-organizational services are offered </a:t>
            </a:r>
            <a:r>
              <a:rPr lang="en-US" sz="1800" dirty="0" smtClean="0"/>
              <a:t>&amp; </a:t>
            </a:r>
            <a:r>
              <a:rPr lang="en-US" sz="1800" dirty="0"/>
              <a:t>utilized by participants of the value </a:t>
            </a:r>
            <a:r>
              <a:rPr lang="en-US" sz="1800" dirty="0" smtClean="0"/>
              <a:t>chain.</a:t>
            </a:r>
          </a:p>
        </p:txBody>
      </p:sp>
      <p:pic>
        <p:nvPicPr>
          <p:cNvPr id="2097174" name="Picture 9" descr="images[1][41].jpg"/>
          <p:cNvPicPr>
            <a:picLocks noChangeAspect="1"/>
          </p:cNvPicPr>
          <p:nvPr/>
        </p:nvPicPr>
        <p:blipFill>
          <a:blip r:embed="rId3"/>
          <a:stretch>
            <a:fillRect/>
          </a:stretch>
        </p:blipFill>
        <p:spPr>
          <a:xfrm>
            <a:off x="8311486" y="0"/>
            <a:ext cx="832513" cy="83251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a:xfrm>
            <a:off x="457200" y="0"/>
            <a:ext cx="7467600" cy="928048"/>
          </a:xfrm>
        </p:spPr>
        <p:txBody>
          <a:bodyPr/>
          <a:lstStyle/>
          <a:p>
            <a:r>
              <a:rPr lang="en-US" dirty="0" smtClean="0"/>
              <a:t>Cyber Physical Systems</a:t>
            </a:r>
            <a:endParaRPr lang="en-IN" dirty="0"/>
          </a:p>
        </p:txBody>
      </p:sp>
      <p:pic>
        <p:nvPicPr>
          <p:cNvPr id="2097175" name="Picture 4" descr="/wp-content/uploads/2015/06/2_736747.png">
            <a:hlinkClick r:id="rId3"/>
          </p:cNvPr>
          <p:cNvPicPr>
            <a:picLocks/>
          </p:cNvPicPr>
          <p:nvPr/>
        </p:nvPicPr>
        <p:blipFill>
          <a:blip r:embed="rId4"/>
          <a:srcRect/>
          <a:stretch>
            <a:fillRect/>
          </a:stretch>
        </p:blipFill>
        <p:spPr bwMode="auto">
          <a:xfrm>
            <a:off x="2442949" y="1127568"/>
            <a:ext cx="3573344" cy="3157829"/>
          </a:xfrm>
          <a:prstGeom prst="rect">
            <a:avLst/>
          </a:prstGeom>
          <a:noFill/>
          <a:ln>
            <a:noFill/>
          </a:ln>
        </p:spPr>
      </p:pic>
      <p:sp>
        <p:nvSpPr>
          <p:cNvPr id="1048674" name="Rectangle 5"/>
          <p:cNvSpPr/>
          <p:nvPr/>
        </p:nvSpPr>
        <p:spPr>
          <a:xfrm>
            <a:off x="491317" y="4312104"/>
            <a:ext cx="8215953" cy="1691640"/>
          </a:xfrm>
          <a:prstGeom prst="rect">
            <a:avLst/>
          </a:prstGeom>
        </p:spPr>
        <p:txBody>
          <a:bodyPr wrap="square">
            <a:spAutoFit/>
          </a:bodyPr>
          <a:lstStyle/>
          <a:p>
            <a:r>
              <a:rPr lang="en-US" dirty="0"/>
              <a:t>A </a:t>
            </a:r>
            <a:r>
              <a:rPr lang="en-US" b="1" dirty="0"/>
              <a:t>cyber-physical system</a:t>
            </a:r>
            <a:r>
              <a:rPr lang="en-US" dirty="0"/>
              <a:t> (</a:t>
            </a:r>
            <a:r>
              <a:rPr lang="en-US" b="1" dirty="0"/>
              <a:t>CPS</a:t>
            </a:r>
            <a:r>
              <a:rPr lang="en-US" dirty="0"/>
              <a:t>) is a system of collaborating computational elements controlling physical entities. CPS are physical and engineered systems whose operations are monitored, coordinated, controlled and integrated by a computing and communication core. They allow us to add capabilities to physical systems by merging computing and communication with physical processes.</a:t>
            </a:r>
            <a:endParaRPr lang="en-IN" dirty="0"/>
          </a:p>
        </p:txBody>
      </p:sp>
      <p:pic>
        <p:nvPicPr>
          <p:cNvPr id="2097176" name="Picture 6" descr="images[1][41].jpg"/>
          <p:cNvPicPr>
            <a:picLocks noChangeAspect="1"/>
          </p:cNvPicPr>
          <p:nvPr/>
        </p:nvPicPr>
        <p:blipFill>
          <a:blip r:embed="rId5"/>
          <a:stretch>
            <a:fillRect/>
          </a:stretch>
        </p:blipFill>
        <p:spPr>
          <a:xfrm>
            <a:off x="8297838" y="0"/>
            <a:ext cx="846161" cy="84616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457200" y="274638"/>
            <a:ext cx="7467600" cy="940013"/>
          </a:xfrm>
        </p:spPr>
        <p:txBody>
          <a:bodyPr>
            <a:normAutofit fontScale="90000"/>
          </a:bodyPr>
          <a:lstStyle/>
          <a:p>
            <a:r>
              <a:rPr lang="en-US" dirty="0" smtClean="0"/>
              <a:t>Industry 4.0</a:t>
            </a:r>
            <a:br>
              <a:rPr lang="en-US" dirty="0" smtClean="0"/>
            </a:br>
            <a:r>
              <a:rPr lang="en-US" sz="2400" dirty="0" smtClean="0">
                <a:solidFill>
                  <a:schemeClr val="tx1"/>
                </a:solidFill>
              </a:rPr>
              <a:t>Six Design Principles</a:t>
            </a:r>
            <a:endParaRPr lang="en-IN" sz="2400" dirty="0">
              <a:solidFill>
                <a:schemeClr val="tx1"/>
              </a:solidFill>
            </a:endParaRPr>
          </a:p>
        </p:txBody>
      </p:sp>
      <p:sp>
        <p:nvSpPr>
          <p:cNvPr id="1048679" name="Content Placeholder 2"/>
          <p:cNvSpPr>
            <a:spLocks noGrp="1"/>
          </p:cNvSpPr>
          <p:nvPr>
            <p:ph idx="1"/>
          </p:nvPr>
        </p:nvSpPr>
        <p:spPr>
          <a:xfrm>
            <a:off x="513471" y="1270855"/>
            <a:ext cx="8229600" cy="4698000"/>
          </a:xfrm>
        </p:spPr>
        <p:txBody>
          <a:bodyPr>
            <a:normAutofit fontScale="95000" lnSpcReduction="10000"/>
          </a:bodyPr>
          <a:lstStyle/>
          <a:p>
            <a:pPr lvl="0"/>
            <a:r>
              <a:rPr lang="en-US" sz="2000" b="1" dirty="0"/>
              <a:t>Interoperability</a:t>
            </a:r>
            <a:r>
              <a:rPr lang="en-US" sz="2000" dirty="0"/>
              <a:t>: the ability of </a:t>
            </a:r>
            <a:r>
              <a:rPr lang="en-US" sz="2000" b="1" dirty="0"/>
              <a:t>cyber-physical systems</a:t>
            </a:r>
            <a:r>
              <a:rPr lang="en-US" sz="2000" dirty="0"/>
              <a:t> (i.e. work piece carriers, assembly stations and products), humans and Smart Factories to connect and communicate with each other via the </a:t>
            </a:r>
            <a:r>
              <a:rPr lang="en-US" sz="2000" b="1" dirty="0"/>
              <a:t>Internet of Things</a:t>
            </a:r>
            <a:r>
              <a:rPr lang="en-US" sz="2000" dirty="0"/>
              <a:t> and the </a:t>
            </a:r>
            <a:r>
              <a:rPr lang="en-US" sz="2000" b="1" dirty="0"/>
              <a:t>Internet of Services</a:t>
            </a:r>
            <a:endParaRPr lang="en-IN" sz="2000" dirty="0"/>
          </a:p>
          <a:p>
            <a:pPr lvl="0"/>
            <a:r>
              <a:rPr lang="en-US" sz="2000" b="1" dirty="0"/>
              <a:t>Virtualization</a:t>
            </a:r>
            <a:r>
              <a:rPr lang="en-US" sz="2000" dirty="0"/>
              <a:t>: a virtual copy of the Smart Factory which is created by linking sensor data (from monitoring physical processes) with virtual plant models and simulation models</a:t>
            </a:r>
            <a:endParaRPr lang="en-IN" sz="2000" dirty="0"/>
          </a:p>
          <a:p>
            <a:pPr lvl="0"/>
            <a:r>
              <a:rPr lang="en-US" sz="2000" b="1" dirty="0"/>
              <a:t>Decentralization</a:t>
            </a:r>
            <a:r>
              <a:rPr lang="en-US" sz="2000" dirty="0"/>
              <a:t>: the ability of </a:t>
            </a:r>
            <a:r>
              <a:rPr lang="en-US" sz="2000" b="1" dirty="0"/>
              <a:t>cyber-physical systems </a:t>
            </a:r>
            <a:r>
              <a:rPr lang="en-US" sz="2000" dirty="0"/>
              <a:t>within Smart Factories to make decisions on their own</a:t>
            </a:r>
            <a:endParaRPr lang="en-IN" sz="2000" dirty="0"/>
          </a:p>
          <a:p>
            <a:pPr lvl="0"/>
            <a:r>
              <a:rPr lang="en-US" sz="2000" b="1" dirty="0"/>
              <a:t>Real-Time Capability</a:t>
            </a:r>
            <a:r>
              <a:rPr lang="en-US" sz="2000" dirty="0"/>
              <a:t>: the capability to collect and analyze data and provide the insights immediately</a:t>
            </a:r>
            <a:endParaRPr lang="en-IN" sz="2000" dirty="0"/>
          </a:p>
          <a:p>
            <a:pPr lvl="0"/>
            <a:r>
              <a:rPr lang="en-US" sz="2000" b="1" dirty="0"/>
              <a:t>Service Orientation</a:t>
            </a:r>
            <a:r>
              <a:rPr lang="en-US" sz="2000" dirty="0"/>
              <a:t>: offering of services (of </a:t>
            </a:r>
            <a:r>
              <a:rPr lang="en-US" sz="2000" b="1" dirty="0"/>
              <a:t>cyber-physical systems</a:t>
            </a:r>
            <a:r>
              <a:rPr lang="en-US" sz="2000" dirty="0"/>
              <a:t>, humans and Smart Factories) via the </a:t>
            </a:r>
            <a:r>
              <a:rPr lang="en-US" sz="2000" b="1" dirty="0"/>
              <a:t>Internet of Services</a:t>
            </a:r>
            <a:endParaRPr lang="en-IN" sz="2000" dirty="0"/>
          </a:p>
          <a:p>
            <a:pPr lvl="0"/>
            <a:r>
              <a:rPr lang="en-US" sz="2000" b="1" dirty="0"/>
              <a:t>Modularity</a:t>
            </a:r>
            <a:r>
              <a:rPr lang="en-US" sz="2000" dirty="0"/>
              <a:t>: flexible adaptation of Smart Factories for changing requirements of individual modules</a:t>
            </a:r>
            <a:endParaRPr lang="en-IN" sz="2000" dirty="0"/>
          </a:p>
          <a:p>
            <a:endParaRPr lang="en-IN" sz="2000" dirty="0"/>
          </a:p>
        </p:txBody>
      </p:sp>
      <p:pic>
        <p:nvPicPr>
          <p:cNvPr id="2097177" name="Picture 3" descr="images[1][41].jpg"/>
          <p:cNvPicPr>
            <a:picLocks noChangeAspect="1"/>
          </p:cNvPicPr>
          <p:nvPr/>
        </p:nvPicPr>
        <p:blipFill>
          <a:blip r:embed="rId2"/>
          <a:stretch>
            <a:fillRect/>
          </a:stretch>
        </p:blipFill>
        <p:spPr>
          <a:xfrm>
            <a:off x="8352430" y="0"/>
            <a:ext cx="791570" cy="79157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a:xfrm>
            <a:off x="457200" y="274638"/>
            <a:ext cx="7467600" cy="653410"/>
          </a:xfrm>
        </p:spPr>
        <p:txBody>
          <a:bodyPr>
            <a:normAutofit fontScale="90000"/>
          </a:bodyPr>
          <a:lstStyle/>
          <a:p>
            <a:r>
              <a:rPr lang="en-US" dirty="0" smtClean="0"/>
              <a:t>Building blocks of Industry 4.0</a:t>
            </a:r>
            <a:endParaRPr lang="en-IN" dirty="0"/>
          </a:p>
        </p:txBody>
      </p:sp>
      <p:graphicFrame>
        <p:nvGraphicFramePr>
          <p:cNvPr id="4194304" name="Content Placeholder 3"/>
          <p:cNvGraphicFramePr>
            <a:graphicFrameLocks noGrp="1"/>
          </p:cNvGraphicFramePr>
          <p:nvPr>
            <p:ph idx="1"/>
          </p:nvPr>
        </p:nvGraphicFramePr>
        <p:xfrm>
          <a:off x="351692" y="1135038"/>
          <a:ext cx="8243668" cy="5041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97178" name="Picture 4" descr="images[1][41].jpg"/>
          <p:cNvPicPr>
            <a:picLocks noChangeAspect="1"/>
          </p:cNvPicPr>
          <p:nvPr/>
        </p:nvPicPr>
        <p:blipFill>
          <a:blip r:embed="rId6"/>
          <a:stretch>
            <a:fillRect/>
          </a:stretch>
        </p:blipFill>
        <p:spPr>
          <a:xfrm>
            <a:off x="8393372" y="0"/>
            <a:ext cx="750627" cy="750627"/>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470848" y="955343"/>
            <a:ext cx="7467600" cy="1637732"/>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IN" dirty="0" smtClean="0"/>
              <a:t>EXAMPLE</a:t>
            </a:r>
            <a:br>
              <a:rPr lang="en-IN" dirty="0" smtClean="0"/>
            </a:br>
            <a:r>
              <a:rPr lang="en-IN" sz="3200" dirty="0" smtClean="0"/>
              <a:t>Siemens</a:t>
            </a:r>
            <a:br>
              <a:rPr lang="en-IN" sz="3200" dirty="0" smtClean="0"/>
            </a:br>
            <a:endParaRPr lang="en-IN" dirty="0"/>
          </a:p>
        </p:txBody>
      </p:sp>
      <p:sp>
        <p:nvSpPr>
          <p:cNvPr id="1048625" name="TextBox 4"/>
          <p:cNvSpPr txBox="1"/>
          <p:nvPr/>
        </p:nvSpPr>
        <p:spPr>
          <a:xfrm>
            <a:off x="511791" y="2358254"/>
            <a:ext cx="8208498" cy="3694176"/>
          </a:xfrm>
          <a:prstGeom prst="rect">
            <a:avLst/>
          </a:prstGeom>
          <a:noFill/>
        </p:spPr>
        <p:txBody>
          <a:bodyPr wrap="square" lIns="0" tIns="36576" rIns="0" bIns="0" rtlCol="0">
            <a:spAutoFit/>
          </a:bodyPr>
          <a:lstStyle/>
          <a:p>
            <a:pPr algn="just">
              <a:lnSpc>
                <a:spcPct val="200000"/>
              </a:lnSpc>
              <a:spcAft>
                <a:spcPts val="600"/>
              </a:spcAft>
              <a:buClr>
                <a:schemeClr val="accent2"/>
              </a:buClr>
              <a:buSzPct val="70000"/>
            </a:pPr>
            <a:r>
              <a:rPr lang="en-IN" sz="2000" dirty="0" smtClean="0"/>
              <a:t>German manufacturing giant Siemens, an industrial user, is implementing an Industry 4.0 solution in medical engineering. For years, artificial knee and hip joints were standardized products, with engineers needing several days to customize them for patients. Now, new software and steering solutions enable Siemens to produce an implant within 3 to 4 hours.</a:t>
            </a:r>
          </a:p>
        </p:txBody>
      </p:sp>
      <p:pic>
        <p:nvPicPr>
          <p:cNvPr id="2097164" name="Picture 5" descr="images[1][41].jpg"/>
          <p:cNvPicPr>
            <a:picLocks noChangeAspect="1"/>
          </p:cNvPicPr>
          <p:nvPr/>
        </p:nvPicPr>
        <p:blipFill>
          <a:blip r:embed="rId2"/>
          <a:stretch>
            <a:fillRect/>
          </a:stretch>
        </p:blipFill>
        <p:spPr>
          <a:xfrm>
            <a:off x="8270542" y="0"/>
            <a:ext cx="873457" cy="873457"/>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2000">
        <p14:prism isContent="1"/>
      </p:transition>
    </mc:Choice>
    <mc:Fallback>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Y regular presentation_2010">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1869</Words>
  <Application>Microsoft Office PowerPoint</Application>
  <PresentationFormat>On-screen Show (4:3)</PresentationFormat>
  <Paragraphs>188</Paragraphs>
  <Slides>16</Slides>
  <Notes>7</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EY regular presentation_2010</vt:lpstr>
      <vt:lpstr>Flow</vt:lpstr>
      <vt:lpstr>INDUSTRY 4.0 what it is? Why it matters?</vt:lpstr>
      <vt:lpstr>CONTENTS</vt:lpstr>
      <vt:lpstr>Industrial Evolution</vt:lpstr>
      <vt:lpstr>Phases of earlier 3 Industrial Revolutions</vt:lpstr>
      <vt:lpstr>Industry 4.0 </vt:lpstr>
      <vt:lpstr>Cyber Physical Systems</vt:lpstr>
      <vt:lpstr>Industry 4.0 Six Design Principles</vt:lpstr>
      <vt:lpstr>Building blocks of Industry 4.0</vt:lpstr>
      <vt:lpstr>    EXAMPLE Siemens </vt:lpstr>
      <vt:lpstr>Examples of Product evolution: Connected and smart products</vt:lpstr>
      <vt:lpstr>Impact </vt:lpstr>
      <vt:lpstr>Impact  Economy</vt:lpstr>
      <vt:lpstr>Impact Business </vt:lpstr>
      <vt:lpstr>Impact </vt:lpstr>
      <vt:lpstr>CHALLENGES</vt:lpstr>
      <vt:lpstr>Slide 16</vt:lpstr>
    </vt:vector>
  </TitlesOfParts>
  <Company>Ernst &amp; Young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Ripudaman Singh</dc:creator>
  <cp:lastModifiedBy>Microsoft</cp:lastModifiedBy>
  <cp:revision>20</cp:revision>
  <dcterms:created xsi:type="dcterms:W3CDTF">2016-12-25T09:31:08Z</dcterms:created>
  <dcterms:modified xsi:type="dcterms:W3CDTF">2018-10-09T08:25:14Z</dcterms:modified>
</cp:coreProperties>
</file>