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18"/>
  </p:notesMasterIdLst>
  <p:sldIdLst>
    <p:sldId id="286" r:id="rId3"/>
    <p:sldId id="287" r:id="rId4"/>
    <p:sldId id="289" r:id="rId5"/>
    <p:sldId id="275" r:id="rId6"/>
    <p:sldId id="276" r:id="rId7"/>
    <p:sldId id="278" r:id="rId8"/>
    <p:sldId id="279" r:id="rId9"/>
    <p:sldId id="282" r:id="rId10"/>
    <p:sldId id="283" r:id="rId11"/>
    <p:sldId id="262" r:id="rId12"/>
    <p:sldId id="260" r:id="rId13"/>
    <p:sldId id="258" r:id="rId14"/>
    <p:sldId id="259"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 rawat" initials="sr" lastIdx="1" clrIdx="0">
    <p:extLst>
      <p:ext uri="{19B8F6BF-5375-455C-9EA6-DF929625EA0E}">
        <p15:presenceInfo xmlns:p15="http://schemas.microsoft.com/office/powerpoint/2012/main" userId="84d252e9c8657c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38721-F5D8-4A55-97FB-64C818C4E063}" v="21" dt="2021-09-14T16:05:37.271"/>
    <p1510:client id="{8E12AAC1-569A-4576-80DE-63968A959785}" v="1276" dt="2021-09-14T12:09:51.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Rawat" userId="454a545ff857d292" providerId="Windows Live" clId="Web-{8E12AAC1-569A-4576-80DE-63968A959785}"/>
    <pc:docChg chg="addSld delSld modSld">
      <pc:chgData name="Urvashi Rawat" userId="454a545ff857d292" providerId="Windows Live" clId="Web-{8E12AAC1-569A-4576-80DE-63968A959785}" dt="2021-09-14T12:09:51.820" v="844" actId="1076"/>
      <pc:docMkLst>
        <pc:docMk/>
      </pc:docMkLst>
      <pc:sldChg chg="modSp">
        <pc:chgData name="Urvashi Rawat" userId="454a545ff857d292" providerId="Windows Live" clId="Web-{8E12AAC1-569A-4576-80DE-63968A959785}" dt="2021-09-14T11:49:43.498" v="615" actId="1076"/>
        <pc:sldMkLst>
          <pc:docMk/>
          <pc:sldMk cId="1326023581" sldId="258"/>
        </pc:sldMkLst>
        <pc:spChg chg="mod">
          <ac:chgData name="Urvashi Rawat" userId="454a545ff857d292" providerId="Windows Live" clId="Web-{8E12AAC1-569A-4576-80DE-63968A959785}" dt="2021-09-14T10:52:48.958" v="452" actId="1076"/>
          <ac:spMkLst>
            <pc:docMk/>
            <pc:sldMk cId="1326023581" sldId="258"/>
            <ac:spMk id="2" creationId="{8AB00A40-436C-47C6-8668-7DC34A4D1AE4}"/>
          </ac:spMkLst>
        </pc:spChg>
        <pc:spChg chg="mod">
          <ac:chgData name="Urvashi Rawat" userId="454a545ff857d292" providerId="Windows Live" clId="Web-{8E12AAC1-569A-4576-80DE-63968A959785}" dt="2021-09-14T11:49:43.498" v="615" actId="1076"/>
          <ac:spMkLst>
            <pc:docMk/>
            <pc:sldMk cId="1326023581" sldId="258"/>
            <ac:spMk id="5" creationId="{0F5B4941-25BF-4C2C-BCB9-BB2129A43284}"/>
          </ac:spMkLst>
        </pc:spChg>
        <pc:spChg chg="mod">
          <ac:chgData name="Urvashi Rawat" userId="454a545ff857d292" providerId="Windows Live" clId="Web-{8E12AAC1-569A-4576-80DE-63968A959785}" dt="2021-09-14T10:53:32.349" v="462" actId="1076"/>
          <ac:spMkLst>
            <pc:docMk/>
            <pc:sldMk cId="1326023581" sldId="258"/>
            <ac:spMk id="6" creationId="{1013C043-5F5E-4AF8-8E1F-62C48FE067C9}"/>
          </ac:spMkLst>
        </pc:spChg>
        <pc:spChg chg="mod">
          <ac:chgData name="Urvashi Rawat" userId="454a545ff857d292" providerId="Windows Live" clId="Web-{8E12AAC1-569A-4576-80DE-63968A959785}" dt="2021-09-14T10:53:47.708" v="465" actId="1076"/>
          <ac:spMkLst>
            <pc:docMk/>
            <pc:sldMk cId="1326023581" sldId="258"/>
            <ac:spMk id="9" creationId="{EA9F1E0E-C122-4EFE-92C0-8A1BD14D3534}"/>
          </ac:spMkLst>
        </pc:spChg>
        <pc:spChg chg="mod">
          <ac:chgData name="Urvashi Rawat" userId="454a545ff857d292" providerId="Windows Live" clId="Web-{8E12AAC1-569A-4576-80DE-63968A959785}" dt="2021-09-14T10:53:51.193" v="466" actId="1076"/>
          <ac:spMkLst>
            <pc:docMk/>
            <pc:sldMk cId="1326023581" sldId="258"/>
            <ac:spMk id="10" creationId="{3152DBC0-D380-4973-B977-88C8526741EE}"/>
          </ac:spMkLst>
        </pc:spChg>
      </pc:sldChg>
      <pc:sldChg chg="addSp delSp modSp">
        <pc:chgData name="Urvashi Rawat" userId="454a545ff857d292" providerId="Windows Live" clId="Web-{8E12AAC1-569A-4576-80DE-63968A959785}" dt="2021-09-14T11:23:32.502" v="523" actId="14100"/>
        <pc:sldMkLst>
          <pc:docMk/>
          <pc:sldMk cId="144701002" sldId="259"/>
        </pc:sldMkLst>
        <pc:spChg chg="mod">
          <ac:chgData name="Urvashi Rawat" userId="454a545ff857d292" providerId="Windows Live" clId="Web-{8E12AAC1-569A-4576-80DE-63968A959785}" dt="2021-09-14T10:58:46.945" v="488" actId="20577"/>
          <ac:spMkLst>
            <pc:docMk/>
            <pc:sldMk cId="144701002" sldId="259"/>
            <ac:spMk id="3" creationId="{C2DE01E0-E232-4FDA-8675-CFE62A38E65F}"/>
          </ac:spMkLst>
        </pc:spChg>
        <pc:spChg chg="mod">
          <ac:chgData name="Urvashi Rawat" userId="454a545ff857d292" providerId="Windows Live" clId="Web-{8E12AAC1-569A-4576-80DE-63968A959785}" dt="2021-09-14T11:16:41.546" v="501" actId="1076"/>
          <ac:spMkLst>
            <pc:docMk/>
            <pc:sldMk cId="144701002" sldId="259"/>
            <ac:spMk id="7" creationId="{775B352B-2E05-4775-B6DA-F5D705F22C80}"/>
          </ac:spMkLst>
        </pc:spChg>
        <pc:spChg chg="mod">
          <ac:chgData name="Urvashi Rawat" userId="454a545ff857d292" providerId="Windows Live" clId="Web-{8E12AAC1-569A-4576-80DE-63968A959785}" dt="2021-09-14T11:22:35.049" v="512" actId="1076"/>
          <ac:spMkLst>
            <pc:docMk/>
            <pc:sldMk cId="144701002" sldId="259"/>
            <ac:spMk id="15" creationId="{85F7C87C-D4B0-4C94-93D0-4995BC86B601}"/>
          </ac:spMkLst>
        </pc:spChg>
        <pc:spChg chg="mod">
          <ac:chgData name="Urvashi Rawat" userId="454a545ff857d292" providerId="Windows Live" clId="Web-{8E12AAC1-569A-4576-80DE-63968A959785}" dt="2021-09-14T11:22:40.596" v="513" actId="1076"/>
          <ac:spMkLst>
            <pc:docMk/>
            <pc:sldMk cId="144701002" sldId="259"/>
            <ac:spMk id="16" creationId="{705B152D-B631-425C-9B50-FC6A1D7C285B}"/>
          </ac:spMkLst>
        </pc:spChg>
        <pc:picChg chg="del">
          <ac:chgData name="Urvashi Rawat" userId="454a545ff857d292" providerId="Windows Live" clId="Web-{8E12AAC1-569A-4576-80DE-63968A959785}" dt="2021-09-14T11:22:43.814" v="514"/>
          <ac:picMkLst>
            <pc:docMk/>
            <pc:sldMk cId="144701002" sldId="259"/>
            <ac:picMk id="4" creationId="{0D54D0BB-A0FA-4F2D-B4F5-6DC7E13CC958}"/>
          </ac:picMkLst>
        </pc:picChg>
        <pc:picChg chg="add mod">
          <ac:chgData name="Urvashi Rawat" userId="454a545ff857d292" providerId="Windows Live" clId="Web-{8E12AAC1-569A-4576-80DE-63968A959785}" dt="2021-09-14T11:14:39.045" v="494" actId="14100"/>
          <ac:picMkLst>
            <pc:docMk/>
            <pc:sldMk cId="144701002" sldId="259"/>
            <ac:picMk id="5" creationId="{3FE668C0-B834-4166-BB7A-8FE787F1CACA}"/>
          </ac:picMkLst>
        </pc:picChg>
        <pc:picChg chg="add mod">
          <ac:chgData name="Urvashi Rawat" userId="454a545ff857d292" providerId="Windows Live" clId="Web-{8E12AAC1-569A-4576-80DE-63968A959785}" dt="2021-09-14T11:21:51.705" v="507" actId="14100"/>
          <ac:picMkLst>
            <pc:docMk/>
            <pc:sldMk cId="144701002" sldId="259"/>
            <ac:picMk id="6" creationId="{D7B1D6F7-EE4D-4BB1-97A8-20BAAC5B9AFD}"/>
          </ac:picMkLst>
        </pc:picChg>
        <pc:picChg chg="add mod">
          <ac:chgData name="Urvashi Rawat" userId="454a545ff857d292" providerId="Windows Live" clId="Web-{8E12AAC1-569A-4576-80DE-63968A959785}" dt="2021-09-14T11:23:32.502" v="523" actId="14100"/>
          <ac:picMkLst>
            <pc:docMk/>
            <pc:sldMk cId="144701002" sldId="259"/>
            <ac:picMk id="8" creationId="{C85A58BC-F5C1-4116-B40A-C711F5C4325C}"/>
          </ac:picMkLst>
        </pc:picChg>
        <pc:picChg chg="del mod">
          <ac:chgData name="Urvashi Rawat" userId="454a545ff857d292" providerId="Windows Live" clId="Web-{8E12AAC1-569A-4576-80DE-63968A959785}" dt="2021-09-14T10:58:49.445" v="489"/>
          <ac:picMkLst>
            <pc:docMk/>
            <pc:sldMk cId="144701002" sldId="259"/>
            <ac:picMk id="12" creationId="{ABA5C175-E259-467F-A844-B10A4B2926D4}"/>
          </ac:picMkLst>
        </pc:picChg>
        <pc:picChg chg="del">
          <ac:chgData name="Urvashi Rawat" userId="454a545ff857d292" providerId="Windows Live" clId="Web-{8E12AAC1-569A-4576-80DE-63968A959785}" dt="2021-09-14T11:16:43.874" v="502"/>
          <ac:picMkLst>
            <pc:docMk/>
            <pc:sldMk cId="144701002" sldId="259"/>
            <ac:picMk id="14" creationId="{151BC7E2-AD91-4F4C-A024-5169C6FB2F56}"/>
          </ac:picMkLst>
        </pc:picChg>
        <pc:cxnChg chg="mod">
          <ac:chgData name="Urvashi Rawat" userId="454a545ff857d292" providerId="Windows Live" clId="Web-{8E12AAC1-569A-4576-80DE-63968A959785}" dt="2021-09-14T11:22:27.267" v="511" actId="1076"/>
          <ac:cxnSpMkLst>
            <pc:docMk/>
            <pc:sldMk cId="144701002" sldId="259"/>
            <ac:cxnSpMk id="9" creationId="{2A691B2E-36F8-441A-9FED-B0F33DB7E8A5}"/>
          </ac:cxnSpMkLst>
        </pc:cxnChg>
        <pc:cxnChg chg="mod">
          <ac:chgData name="Urvashi Rawat" userId="454a545ff857d292" providerId="Windows Live" clId="Web-{8E12AAC1-569A-4576-80DE-63968A959785}" dt="2021-09-14T11:22:13.720" v="509" actId="1076"/>
          <ac:cxnSpMkLst>
            <pc:docMk/>
            <pc:sldMk cId="144701002" sldId="259"/>
            <ac:cxnSpMk id="10" creationId="{2A5981BF-A0DF-465E-BB5C-6A08AC83B3B6}"/>
          </ac:cxnSpMkLst>
        </pc:cxnChg>
      </pc:sldChg>
      <pc:sldChg chg="addSp modSp">
        <pc:chgData name="Urvashi Rawat" userId="454a545ff857d292" providerId="Windows Live" clId="Web-{8E12AAC1-569A-4576-80DE-63968A959785}" dt="2021-09-14T11:44:22.386" v="578" actId="20577"/>
        <pc:sldMkLst>
          <pc:docMk/>
          <pc:sldMk cId="1182451623" sldId="262"/>
        </pc:sldMkLst>
        <pc:spChg chg="add mod">
          <ac:chgData name="Urvashi Rawat" userId="454a545ff857d292" providerId="Windows Live" clId="Web-{8E12AAC1-569A-4576-80DE-63968A959785}" dt="2021-09-14T11:44:22.386" v="578" actId="20577"/>
          <ac:spMkLst>
            <pc:docMk/>
            <pc:sldMk cId="1182451623" sldId="262"/>
            <ac:spMk id="2" creationId="{B47E12C6-1A60-4A59-9B53-43A2FF1134FF}"/>
          </ac:spMkLst>
        </pc:spChg>
        <pc:spChg chg="mod">
          <ac:chgData name="Urvashi Rawat" userId="454a545ff857d292" providerId="Windows Live" clId="Web-{8E12AAC1-569A-4576-80DE-63968A959785}" dt="2021-09-14T10:41:06.140" v="409" actId="1076"/>
          <ac:spMkLst>
            <pc:docMk/>
            <pc:sldMk cId="1182451623" sldId="262"/>
            <ac:spMk id="6" creationId="{BBF9E873-6E3D-4F2D-B1C4-0CCAD8821A33}"/>
          </ac:spMkLst>
        </pc:spChg>
        <pc:picChg chg="mod">
          <ac:chgData name="Urvashi Rawat" userId="454a545ff857d292" providerId="Windows Live" clId="Web-{8E12AAC1-569A-4576-80DE-63968A959785}" dt="2021-09-14T10:41:14.593" v="411" actId="1076"/>
          <ac:picMkLst>
            <pc:docMk/>
            <pc:sldMk cId="1182451623" sldId="262"/>
            <ac:picMk id="3" creationId="{D708F0FE-FD36-4D28-A779-31FCAA4467B7}"/>
          </ac:picMkLst>
        </pc:picChg>
      </pc:sldChg>
      <pc:sldChg chg="modSp">
        <pc:chgData name="Urvashi Rawat" userId="454a545ff857d292" providerId="Windows Live" clId="Web-{8E12AAC1-569A-4576-80DE-63968A959785}" dt="2021-09-14T10:18:15.222" v="64" actId="1076"/>
        <pc:sldMkLst>
          <pc:docMk/>
          <pc:sldMk cId="427029186" sldId="275"/>
        </pc:sldMkLst>
        <pc:spChg chg="mod">
          <ac:chgData name="Urvashi Rawat" userId="454a545ff857d292" providerId="Windows Live" clId="Web-{8E12AAC1-569A-4576-80DE-63968A959785}" dt="2021-09-14T10:18:05.800" v="63" actId="1076"/>
          <ac:spMkLst>
            <pc:docMk/>
            <pc:sldMk cId="427029186" sldId="275"/>
            <ac:spMk id="6" creationId="{3FE26BFC-6F66-4241-86BD-F7E81F5C6765}"/>
          </ac:spMkLst>
        </pc:spChg>
        <pc:graphicFrameChg chg="mod">
          <ac:chgData name="Urvashi Rawat" userId="454a545ff857d292" providerId="Windows Live" clId="Web-{8E12AAC1-569A-4576-80DE-63968A959785}" dt="2021-09-14T10:18:15.222" v="64" actId="1076"/>
          <ac:graphicFrameMkLst>
            <pc:docMk/>
            <pc:sldMk cId="427029186" sldId="275"/>
            <ac:graphicFrameMk id="2" creationId="{202DFB73-0545-406B-9FC2-D0845FFB0824}"/>
          </ac:graphicFrameMkLst>
        </pc:graphicFrameChg>
      </pc:sldChg>
      <pc:sldChg chg="modSp">
        <pc:chgData name="Urvashi Rawat" userId="454a545ff857d292" providerId="Windows Live" clId="Web-{8E12AAC1-569A-4576-80DE-63968A959785}" dt="2021-09-14T10:20:42.067" v="76" actId="14100"/>
        <pc:sldMkLst>
          <pc:docMk/>
          <pc:sldMk cId="1567374136" sldId="276"/>
        </pc:sldMkLst>
        <pc:spChg chg="mod">
          <ac:chgData name="Urvashi Rawat" userId="454a545ff857d292" providerId="Windows Live" clId="Web-{8E12AAC1-569A-4576-80DE-63968A959785}" dt="2021-09-14T10:19:31.332" v="69" actId="14100"/>
          <ac:spMkLst>
            <pc:docMk/>
            <pc:sldMk cId="1567374136" sldId="276"/>
            <ac:spMk id="2" creationId="{67A91854-05F7-4E55-8669-D3EF91F5D11F}"/>
          </ac:spMkLst>
        </pc:spChg>
        <pc:spChg chg="mod">
          <ac:chgData name="Urvashi Rawat" userId="454a545ff857d292" providerId="Windows Live" clId="Web-{8E12AAC1-569A-4576-80DE-63968A959785}" dt="2021-09-14T10:20:03.426" v="73" actId="20577"/>
          <ac:spMkLst>
            <pc:docMk/>
            <pc:sldMk cId="1567374136" sldId="276"/>
            <ac:spMk id="7" creationId="{AF2E4229-699C-4434-991A-2E9490FD2746}"/>
          </ac:spMkLst>
        </pc:spChg>
        <pc:spChg chg="mod">
          <ac:chgData name="Urvashi Rawat" userId="454a545ff857d292" providerId="Windows Live" clId="Web-{8E12AAC1-569A-4576-80DE-63968A959785}" dt="2021-09-14T10:20:12.864" v="74" actId="1076"/>
          <ac:spMkLst>
            <pc:docMk/>
            <pc:sldMk cId="1567374136" sldId="276"/>
            <ac:spMk id="8" creationId="{499E99F0-103D-47E1-9138-3C1D73A8E54D}"/>
          </ac:spMkLst>
        </pc:spChg>
        <pc:graphicFrameChg chg="mod">
          <ac:chgData name="Urvashi Rawat" userId="454a545ff857d292" providerId="Windows Live" clId="Web-{8E12AAC1-569A-4576-80DE-63968A959785}" dt="2021-09-14T10:19:37.161" v="70" actId="1076"/>
          <ac:graphicFrameMkLst>
            <pc:docMk/>
            <pc:sldMk cId="1567374136" sldId="276"/>
            <ac:graphicFrameMk id="6" creationId="{1A659D15-9266-4A07-A8A6-4680471132CF}"/>
          </ac:graphicFrameMkLst>
        </pc:graphicFrameChg>
        <pc:graphicFrameChg chg="mod">
          <ac:chgData name="Urvashi Rawat" userId="454a545ff857d292" providerId="Windows Live" clId="Web-{8E12AAC1-569A-4576-80DE-63968A959785}" dt="2021-09-14T10:20:42.067" v="76" actId="14100"/>
          <ac:graphicFrameMkLst>
            <pc:docMk/>
            <pc:sldMk cId="1567374136" sldId="276"/>
            <ac:graphicFrameMk id="10" creationId="{F419CAD4-E6A2-4A88-91F1-FFFDC4B7D086}"/>
          </ac:graphicFrameMkLst>
        </pc:graphicFrameChg>
      </pc:sldChg>
      <pc:sldChg chg="modSp">
        <pc:chgData name="Urvashi Rawat" userId="454a545ff857d292" providerId="Windows Live" clId="Web-{8E12AAC1-569A-4576-80DE-63968A959785}" dt="2021-09-14T10:38:28.638" v="389" actId="20577"/>
        <pc:sldMkLst>
          <pc:docMk/>
          <pc:sldMk cId="531456592" sldId="278"/>
        </pc:sldMkLst>
        <pc:spChg chg="mod">
          <ac:chgData name="Urvashi Rawat" userId="454a545ff857d292" providerId="Windows Live" clId="Web-{8E12AAC1-569A-4576-80DE-63968A959785}" dt="2021-09-14T10:35:12.668" v="319" actId="20577"/>
          <ac:spMkLst>
            <pc:docMk/>
            <pc:sldMk cId="531456592" sldId="278"/>
            <ac:spMk id="2" creationId="{67A91854-05F7-4E55-8669-D3EF91F5D11F}"/>
          </ac:spMkLst>
        </pc:spChg>
        <pc:spChg chg="mod">
          <ac:chgData name="Urvashi Rawat" userId="454a545ff857d292" providerId="Windows Live" clId="Web-{8E12AAC1-569A-4576-80DE-63968A959785}" dt="2021-09-14T10:37:59.294" v="386" actId="20577"/>
          <ac:spMkLst>
            <pc:docMk/>
            <pc:sldMk cId="531456592" sldId="278"/>
            <ac:spMk id="3" creationId="{8695A909-E7BB-4B79-9745-9BBFFF8BE537}"/>
          </ac:spMkLst>
        </pc:spChg>
        <pc:spChg chg="mod">
          <ac:chgData name="Urvashi Rawat" userId="454a545ff857d292" providerId="Windows Live" clId="Web-{8E12AAC1-569A-4576-80DE-63968A959785}" dt="2021-09-14T10:38:12.857" v="387" actId="1076"/>
          <ac:spMkLst>
            <pc:docMk/>
            <pc:sldMk cId="531456592" sldId="278"/>
            <ac:spMk id="7" creationId="{C4F46869-0EF0-4D82-AA93-DE1A1541C010}"/>
          </ac:spMkLst>
        </pc:spChg>
        <pc:spChg chg="mod">
          <ac:chgData name="Urvashi Rawat" userId="454a545ff857d292" providerId="Windows Live" clId="Web-{8E12AAC1-569A-4576-80DE-63968A959785}" dt="2021-09-14T10:38:28.638" v="389" actId="20577"/>
          <ac:spMkLst>
            <pc:docMk/>
            <pc:sldMk cId="531456592" sldId="278"/>
            <ac:spMk id="8" creationId="{3BCA1000-A2F4-4D7C-B067-48A2D6BA7653}"/>
          </ac:spMkLst>
        </pc:spChg>
        <pc:graphicFrameChg chg="mod">
          <ac:chgData name="Urvashi Rawat" userId="454a545ff857d292" providerId="Windows Live" clId="Web-{8E12AAC1-569A-4576-80DE-63968A959785}" dt="2021-09-14T10:36:49.059" v="361" actId="1076"/>
          <ac:graphicFrameMkLst>
            <pc:docMk/>
            <pc:sldMk cId="531456592" sldId="278"/>
            <ac:graphicFrameMk id="9" creationId="{CD6C2CF7-E9DA-4B58-86B5-BBFFDE064D13}"/>
          </ac:graphicFrameMkLst>
        </pc:graphicFrameChg>
      </pc:sldChg>
      <pc:sldChg chg="modSp">
        <pc:chgData name="Urvashi Rawat" userId="454a545ff857d292" providerId="Windows Live" clId="Web-{8E12AAC1-569A-4576-80DE-63968A959785}" dt="2021-09-14T10:32:58.620" v="307" actId="20577"/>
        <pc:sldMkLst>
          <pc:docMk/>
          <pc:sldMk cId="3561542537" sldId="279"/>
        </pc:sldMkLst>
        <pc:spChg chg="mod">
          <ac:chgData name="Urvashi Rawat" userId="454a545ff857d292" providerId="Windows Live" clId="Web-{8E12AAC1-569A-4576-80DE-63968A959785}" dt="2021-09-14T10:21:06.036" v="79" actId="1076"/>
          <ac:spMkLst>
            <pc:docMk/>
            <pc:sldMk cId="3561542537" sldId="279"/>
            <ac:spMk id="3" creationId="{622A966F-D6E8-4D4F-82C9-FA4CD5A4CC36}"/>
          </ac:spMkLst>
        </pc:spChg>
        <pc:spChg chg="mod">
          <ac:chgData name="Urvashi Rawat" userId="454a545ff857d292" providerId="Windows Live" clId="Web-{8E12AAC1-569A-4576-80DE-63968A959785}" dt="2021-09-14T10:25:44.085" v="113" actId="1076"/>
          <ac:spMkLst>
            <pc:docMk/>
            <pc:sldMk cId="3561542537" sldId="279"/>
            <ac:spMk id="8" creationId="{1FAB497A-A458-45D6-9D8B-E10FAE6E8AA2}"/>
          </ac:spMkLst>
        </pc:spChg>
        <pc:spChg chg="mod">
          <ac:chgData name="Urvashi Rawat" userId="454a545ff857d292" providerId="Windows Live" clId="Web-{8E12AAC1-569A-4576-80DE-63968A959785}" dt="2021-09-14T10:32:58.620" v="307" actId="20577"/>
          <ac:spMkLst>
            <pc:docMk/>
            <pc:sldMk cId="3561542537" sldId="279"/>
            <ac:spMk id="9" creationId="{A9FBCFF7-662B-48A9-B439-0369CB92CEC9}"/>
          </ac:spMkLst>
        </pc:spChg>
      </pc:sldChg>
      <pc:sldChg chg="modSp">
        <pc:chgData name="Urvashi Rawat" userId="454a545ff857d292" providerId="Windows Live" clId="Web-{8E12AAC1-569A-4576-80DE-63968A959785}" dt="2021-09-14T10:40:19.592" v="403" actId="20577"/>
        <pc:sldMkLst>
          <pc:docMk/>
          <pc:sldMk cId="3993531575" sldId="282"/>
        </pc:sldMkLst>
        <pc:spChg chg="mod">
          <ac:chgData name="Urvashi Rawat" userId="454a545ff857d292" providerId="Windows Live" clId="Web-{8E12AAC1-569A-4576-80DE-63968A959785}" dt="2021-09-14T10:33:53.527" v="314" actId="1076"/>
          <ac:spMkLst>
            <pc:docMk/>
            <pc:sldMk cId="3993531575" sldId="282"/>
            <ac:spMk id="2" creationId="{5AF73163-7464-451F-A7D4-E737F9BDAFFE}"/>
          </ac:spMkLst>
        </pc:spChg>
        <pc:spChg chg="mod">
          <ac:chgData name="Urvashi Rawat" userId="454a545ff857d292" providerId="Windows Live" clId="Web-{8E12AAC1-569A-4576-80DE-63968A959785}" dt="2021-09-14T10:38:55.545" v="392" actId="1076"/>
          <ac:spMkLst>
            <pc:docMk/>
            <pc:sldMk cId="3993531575" sldId="282"/>
            <ac:spMk id="6" creationId="{F3A8334B-CCA4-4562-9787-47919EC3BD02}"/>
          </ac:spMkLst>
        </pc:spChg>
        <pc:spChg chg="mod">
          <ac:chgData name="Urvashi Rawat" userId="454a545ff857d292" providerId="Windows Live" clId="Web-{8E12AAC1-569A-4576-80DE-63968A959785}" dt="2021-09-14T10:33:58.308" v="315" actId="1076"/>
          <ac:spMkLst>
            <pc:docMk/>
            <pc:sldMk cId="3993531575" sldId="282"/>
            <ac:spMk id="11" creationId="{E2C0E9F6-62D0-4215-8318-F8C888ADD3A7}"/>
          </ac:spMkLst>
        </pc:spChg>
        <pc:spChg chg="mod">
          <ac:chgData name="Urvashi Rawat" userId="454a545ff857d292" providerId="Windows Live" clId="Web-{8E12AAC1-569A-4576-80DE-63968A959785}" dt="2021-09-14T10:40:19.592" v="403" actId="20577"/>
          <ac:spMkLst>
            <pc:docMk/>
            <pc:sldMk cId="3993531575" sldId="282"/>
            <ac:spMk id="13" creationId="{92F2E1A5-3AC8-40ED-9558-CE47B32BD97E}"/>
          </ac:spMkLst>
        </pc:spChg>
        <pc:spChg chg="mod">
          <ac:chgData name="Urvashi Rawat" userId="454a545ff857d292" providerId="Windows Live" clId="Web-{8E12AAC1-569A-4576-80DE-63968A959785}" dt="2021-09-14T10:34:07.574" v="316" actId="20577"/>
          <ac:spMkLst>
            <pc:docMk/>
            <pc:sldMk cId="3993531575" sldId="282"/>
            <ac:spMk id="14" creationId="{F9A8138C-DDDB-44B3-AB6A-CD0590CF8584}"/>
          </ac:spMkLst>
        </pc:spChg>
      </pc:sldChg>
      <pc:sldChg chg="modSp">
        <pc:chgData name="Urvashi Rawat" userId="454a545ff857d292" providerId="Windows Live" clId="Web-{8E12AAC1-569A-4576-80DE-63968A959785}" dt="2021-09-14T10:40:50.671" v="408" actId="1076"/>
        <pc:sldMkLst>
          <pc:docMk/>
          <pc:sldMk cId="2940240541" sldId="283"/>
        </pc:sldMkLst>
        <pc:spChg chg="mod">
          <ac:chgData name="Urvashi Rawat" userId="454a545ff857d292" providerId="Windows Live" clId="Web-{8E12AAC1-569A-4576-80DE-63968A959785}" dt="2021-09-14T10:40:44.686" v="407" actId="14100"/>
          <ac:spMkLst>
            <pc:docMk/>
            <pc:sldMk cId="2940240541" sldId="283"/>
            <ac:spMk id="3" creationId="{D3CF0B1D-5E15-461A-94A1-5147BA2F079B}"/>
          </ac:spMkLst>
        </pc:spChg>
        <pc:spChg chg="mod">
          <ac:chgData name="Urvashi Rawat" userId="454a545ff857d292" providerId="Windows Live" clId="Web-{8E12AAC1-569A-4576-80DE-63968A959785}" dt="2021-09-14T10:40:50.671" v="408" actId="1076"/>
          <ac:spMkLst>
            <pc:docMk/>
            <pc:sldMk cId="2940240541" sldId="283"/>
            <ac:spMk id="4" creationId="{257122BE-7E46-460A-B540-ECBFA6CD9591}"/>
          </ac:spMkLst>
        </pc:spChg>
      </pc:sldChg>
      <pc:sldChg chg="modSp">
        <pc:chgData name="Urvashi Rawat" userId="454a545ff857d292" providerId="Windows Live" clId="Web-{8E12AAC1-569A-4576-80DE-63968A959785}" dt="2021-09-14T11:24:15.721" v="529"/>
        <pc:sldMkLst>
          <pc:docMk/>
          <pc:sldMk cId="3343158994" sldId="287"/>
        </pc:sldMkLst>
        <pc:spChg chg="mod">
          <ac:chgData name="Urvashi Rawat" userId="454a545ff857d292" providerId="Windows Live" clId="Web-{8E12AAC1-569A-4576-80DE-63968A959785}" dt="2021-09-14T11:24:15.409" v="528"/>
          <ac:spMkLst>
            <pc:docMk/>
            <pc:sldMk cId="3343158994" sldId="287"/>
            <ac:spMk id="2" creationId="{9AAF6939-043A-47AA-8E59-47D3774E2903}"/>
          </ac:spMkLst>
        </pc:spChg>
        <pc:spChg chg="mod">
          <ac:chgData name="Urvashi Rawat" userId="454a545ff857d292" providerId="Windows Live" clId="Web-{8E12AAC1-569A-4576-80DE-63968A959785}" dt="2021-09-14T10:14:55.440" v="27"/>
          <ac:spMkLst>
            <pc:docMk/>
            <pc:sldMk cId="3343158994" sldId="287"/>
            <ac:spMk id="3" creationId="{EC25E336-ABB3-434C-A4A5-732ECAF3C336}"/>
          </ac:spMkLst>
        </pc:spChg>
        <pc:spChg chg="mod">
          <ac:chgData name="Urvashi Rawat" userId="454a545ff857d292" providerId="Windows Live" clId="Web-{8E12AAC1-569A-4576-80DE-63968A959785}" dt="2021-09-14T11:24:15.721" v="529"/>
          <ac:spMkLst>
            <pc:docMk/>
            <pc:sldMk cId="3343158994" sldId="287"/>
            <ac:spMk id="4" creationId="{A8AF943F-44D0-4DAC-AC3F-40DA57A50E24}"/>
          </ac:spMkLst>
        </pc:spChg>
        <pc:spChg chg="mod">
          <ac:chgData name="Urvashi Rawat" userId="454a545ff857d292" providerId="Windows Live" clId="Web-{8E12AAC1-569A-4576-80DE-63968A959785}" dt="2021-09-14T11:24:15.018" v="527"/>
          <ac:spMkLst>
            <pc:docMk/>
            <pc:sldMk cId="3343158994" sldId="287"/>
            <ac:spMk id="5" creationId="{1F873066-B90D-46D9-AA36-41A7910FEFFD}"/>
          </ac:spMkLst>
        </pc:spChg>
      </pc:sldChg>
      <pc:sldChg chg="modSp">
        <pc:chgData name="Urvashi Rawat" userId="454a545ff857d292" providerId="Windows Live" clId="Web-{8E12AAC1-569A-4576-80DE-63968A959785}" dt="2021-09-14T11:26:05.863" v="570" actId="1076"/>
        <pc:sldMkLst>
          <pc:docMk/>
          <pc:sldMk cId="904149214" sldId="289"/>
        </pc:sldMkLst>
        <pc:spChg chg="mod">
          <ac:chgData name="Urvashi Rawat" userId="454a545ff857d292" providerId="Windows Live" clId="Web-{8E12AAC1-569A-4576-80DE-63968A959785}" dt="2021-09-14T11:24:43.440" v="542"/>
          <ac:spMkLst>
            <pc:docMk/>
            <pc:sldMk cId="904149214" sldId="289"/>
            <ac:spMk id="2" creationId="{75BC67E9-462C-4FB7-B0B6-E02D4AB6AA65}"/>
          </ac:spMkLst>
        </pc:spChg>
        <pc:spChg chg="mod">
          <ac:chgData name="Urvashi Rawat" userId="454a545ff857d292" providerId="Windows Live" clId="Web-{8E12AAC1-569A-4576-80DE-63968A959785}" dt="2021-09-14T11:25:43.441" v="566" actId="20577"/>
          <ac:spMkLst>
            <pc:docMk/>
            <pc:sldMk cId="904149214" sldId="289"/>
            <ac:spMk id="5" creationId="{46852B5B-65F7-4685-BDB8-68BB99606E88}"/>
          </ac:spMkLst>
        </pc:spChg>
        <pc:spChg chg="mod">
          <ac:chgData name="Urvashi Rawat" userId="454a545ff857d292" providerId="Windows Live" clId="Web-{8E12AAC1-569A-4576-80DE-63968A959785}" dt="2021-09-14T11:25:56.081" v="568" actId="1076"/>
          <ac:spMkLst>
            <pc:docMk/>
            <pc:sldMk cId="904149214" sldId="289"/>
            <ac:spMk id="6" creationId="{9A767E14-9562-4C1F-874C-3DB722204035}"/>
          </ac:spMkLst>
        </pc:spChg>
        <pc:spChg chg="mod">
          <ac:chgData name="Urvashi Rawat" userId="454a545ff857d292" providerId="Windows Live" clId="Web-{8E12AAC1-569A-4576-80DE-63968A959785}" dt="2021-09-14T11:25:59.222" v="569" actId="1076"/>
          <ac:spMkLst>
            <pc:docMk/>
            <pc:sldMk cId="904149214" sldId="289"/>
            <ac:spMk id="11" creationId="{1A5B038E-D57B-4F84-9D61-24D50DB361B5}"/>
          </ac:spMkLst>
        </pc:spChg>
        <pc:graphicFrameChg chg="mod modGraphic">
          <ac:chgData name="Urvashi Rawat" userId="454a545ff857d292" providerId="Windows Live" clId="Web-{8E12AAC1-569A-4576-80DE-63968A959785}" dt="2021-09-14T11:25:49.456" v="567" actId="1076"/>
          <ac:graphicFrameMkLst>
            <pc:docMk/>
            <pc:sldMk cId="904149214" sldId="289"/>
            <ac:graphicFrameMk id="4" creationId="{A2F5FE0E-AF00-4153-AB3A-9B1B90A6A109}"/>
          </ac:graphicFrameMkLst>
        </pc:graphicFrameChg>
        <pc:graphicFrameChg chg="mod modGraphic">
          <ac:chgData name="Urvashi Rawat" userId="454a545ff857d292" providerId="Windows Live" clId="Web-{8E12AAC1-569A-4576-80DE-63968A959785}" dt="2021-09-14T11:26:05.863" v="570" actId="1076"/>
          <ac:graphicFrameMkLst>
            <pc:docMk/>
            <pc:sldMk cId="904149214" sldId="289"/>
            <ac:graphicFrameMk id="7" creationId="{00014115-9234-4805-8B0F-E60A5E508865}"/>
          </ac:graphicFrameMkLst>
        </pc:graphicFrameChg>
      </pc:sldChg>
      <pc:sldChg chg="addSp delSp modSp mod modClrScheme chgLayout">
        <pc:chgData name="Urvashi Rawat" userId="454a545ff857d292" providerId="Windows Live" clId="Web-{8E12AAC1-569A-4576-80DE-63968A959785}" dt="2021-09-14T12:09:51.820" v="844" actId="1076"/>
        <pc:sldMkLst>
          <pc:docMk/>
          <pc:sldMk cId="2235409195" sldId="290"/>
        </pc:sldMkLst>
        <pc:spChg chg="mod">
          <ac:chgData name="Urvashi Rawat" userId="454a545ff857d292" providerId="Windows Live" clId="Web-{8E12AAC1-569A-4576-80DE-63968A959785}" dt="2021-09-14T11:48:41.998" v="610" actId="1076"/>
          <ac:spMkLst>
            <pc:docMk/>
            <pc:sldMk cId="2235409195" sldId="290"/>
            <ac:spMk id="2" creationId="{C6B62478-3B75-4545-8E95-1BC000EFAF5C}"/>
          </ac:spMkLst>
        </pc:spChg>
        <pc:spChg chg="add del mod ord">
          <ac:chgData name="Urvashi Rawat" userId="454a545ff857d292" providerId="Windows Live" clId="Web-{8E12AAC1-569A-4576-80DE-63968A959785}" dt="2021-09-14T11:49:09.732" v="614"/>
          <ac:spMkLst>
            <pc:docMk/>
            <pc:sldMk cId="2235409195" sldId="290"/>
            <ac:spMk id="3" creationId="{99EE6B11-BAA0-4C97-A7AC-8A73B268C5C9}"/>
          </ac:spMkLst>
        </pc:spChg>
        <pc:spChg chg="add del mod ord">
          <ac:chgData name="Urvashi Rawat" userId="454a545ff857d292" providerId="Windows Live" clId="Web-{8E12AAC1-569A-4576-80DE-63968A959785}" dt="2021-09-14T11:49:09.732" v="614"/>
          <ac:spMkLst>
            <pc:docMk/>
            <pc:sldMk cId="2235409195" sldId="290"/>
            <ac:spMk id="4" creationId="{DA575CA5-1C2E-4978-8E50-66D4EF115B47}"/>
          </ac:spMkLst>
        </pc:spChg>
        <pc:spChg chg="add del">
          <ac:chgData name="Urvashi Rawat" userId="454a545ff857d292" providerId="Windows Live" clId="Web-{8E12AAC1-569A-4576-80DE-63968A959785}" dt="2021-09-14T11:50:17.171" v="619"/>
          <ac:spMkLst>
            <pc:docMk/>
            <pc:sldMk cId="2235409195" sldId="290"/>
            <ac:spMk id="6" creationId="{29066CC5-E1BD-4FA4-82F9-12B04ED771D0}"/>
          </ac:spMkLst>
        </pc:spChg>
        <pc:spChg chg="add del">
          <ac:chgData name="Urvashi Rawat" userId="454a545ff857d292" providerId="Windows Live" clId="Web-{8E12AAC1-569A-4576-80DE-63968A959785}" dt="2021-09-14T11:50:15.780" v="618"/>
          <ac:spMkLst>
            <pc:docMk/>
            <pc:sldMk cId="2235409195" sldId="290"/>
            <ac:spMk id="8" creationId="{E90CC65B-CCF9-4C7B-8E6F-9446E942236A}"/>
          </ac:spMkLst>
        </pc:spChg>
        <pc:spChg chg="add del mod">
          <ac:chgData name="Urvashi Rawat" userId="454a545ff857d292" providerId="Windows Live" clId="Web-{8E12AAC1-569A-4576-80DE-63968A959785}" dt="2021-09-14T11:51:39.077" v="643"/>
          <ac:spMkLst>
            <pc:docMk/>
            <pc:sldMk cId="2235409195" sldId="290"/>
            <ac:spMk id="9" creationId="{1E760245-3F31-41BF-BC7C-F7E6791D183B}"/>
          </ac:spMkLst>
        </pc:spChg>
        <pc:spChg chg="add del mod">
          <ac:chgData name="Urvashi Rawat" userId="454a545ff857d292" providerId="Windows Live" clId="Web-{8E12AAC1-569A-4576-80DE-63968A959785}" dt="2021-09-14T12:08:56.398" v="832" actId="14100"/>
          <ac:spMkLst>
            <pc:docMk/>
            <pc:sldMk cId="2235409195" sldId="290"/>
            <ac:spMk id="10" creationId="{A6541491-D8A4-44C4-BB9C-5FDA27A0C014}"/>
          </ac:spMkLst>
        </pc:spChg>
        <pc:spChg chg="add mod">
          <ac:chgData name="Urvashi Rawat" userId="454a545ff857d292" providerId="Windows Live" clId="Web-{8E12AAC1-569A-4576-80DE-63968A959785}" dt="2021-09-14T12:09:51.820" v="844" actId="1076"/>
          <ac:spMkLst>
            <pc:docMk/>
            <pc:sldMk cId="2235409195" sldId="290"/>
            <ac:spMk id="12" creationId="{83223CF2-20DE-4302-9489-3BFFDEE10F66}"/>
          </ac:spMkLst>
        </pc:spChg>
        <pc:picChg chg="add del mod">
          <ac:chgData name="Urvashi Rawat" userId="454a545ff857d292" providerId="Windows Live" clId="Web-{8E12AAC1-569A-4576-80DE-63968A959785}" dt="2021-09-14T12:06:32.006" v="779"/>
          <ac:picMkLst>
            <pc:docMk/>
            <pc:sldMk cId="2235409195" sldId="290"/>
            <ac:picMk id="11" creationId="{4814DF84-3C8F-4F31-A27E-806944BCB7B5}"/>
          </ac:picMkLst>
        </pc:picChg>
        <pc:picChg chg="add del mod">
          <ac:chgData name="Urvashi Rawat" userId="454a545ff857d292" providerId="Windows Live" clId="Web-{8E12AAC1-569A-4576-80DE-63968A959785}" dt="2021-09-14T12:09:09.992" v="835"/>
          <ac:picMkLst>
            <pc:docMk/>
            <pc:sldMk cId="2235409195" sldId="290"/>
            <ac:picMk id="13" creationId="{4F215431-E092-4E41-AD11-AF436873C0F1}"/>
          </ac:picMkLst>
        </pc:picChg>
        <pc:picChg chg="add mod">
          <ac:chgData name="Urvashi Rawat" userId="454a545ff857d292" providerId="Windows Live" clId="Web-{8E12AAC1-569A-4576-80DE-63968A959785}" dt="2021-09-14T12:09:45.023" v="843" actId="14100"/>
          <ac:picMkLst>
            <pc:docMk/>
            <pc:sldMk cId="2235409195" sldId="290"/>
            <ac:picMk id="14" creationId="{4FC8F404-DA5F-4DF5-BCF4-EAA5668ECB4F}"/>
          </ac:picMkLst>
        </pc:picChg>
      </pc:sldChg>
      <pc:sldChg chg="new del">
        <pc:chgData name="Urvashi Rawat" userId="454a545ff857d292" providerId="Windows Live" clId="Web-{8E12AAC1-569A-4576-80DE-63968A959785}" dt="2021-09-14T11:48:58.639" v="612"/>
        <pc:sldMkLst>
          <pc:docMk/>
          <pc:sldMk cId="3482770078" sldId="291"/>
        </pc:sldMkLst>
      </pc:sldChg>
    </pc:docChg>
  </pc:docChgLst>
  <pc:docChgLst>
    <pc:chgData name="Urvashi Rawat" userId="454a545ff857d292" providerId="Windows Live" clId="Web-{76038721-F5D8-4A55-97FB-64C818C4E063}"/>
    <pc:docChg chg="addSld modSld">
      <pc:chgData name="Urvashi Rawat" userId="454a545ff857d292" providerId="Windows Live" clId="Web-{76038721-F5D8-4A55-97FB-64C818C4E063}" dt="2021-09-14T16:05:36.755" v="18" actId="20577"/>
      <pc:docMkLst>
        <pc:docMk/>
      </pc:docMkLst>
      <pc:sldChg chg="addSp modSp">
        <pc:chgData name="Urvashi Rawat" userId="454a545ff857d292" providerId="Windows Live" clId="Web-{76038721-F5D8-4A55-97FB-64C818C4E063}" dt="2021-09-14T15:58:22.102" v="4" actId="14100"/>
        <pc:sldMkLst>
          <pc:docMk/>
          <pc:sldMk cId="2235409195" sldId="290"/>
        </pc:sldMkLst>
        <pc:picChg chg="add mod">
          <ac:chgData name="Urvashi Rawat" userId="454a545ff857d292" providerId="Windows Live" clId="Web-{76038721-F5D8-4A55-97FB-64C818C4E063}" dt="2021-09-14T15:58:22.102" v="4" actId="14100"/>
          <ac:picMkLst>
            <pc:docMk/>
            <pc:sldMk cId="2235409195" sldId="290"/>
            <ac:picMk id="3" creationId="{B4E54A32-3AAE-4F2B-8BC1-5EC971A8E7DC}"/>
          </ac:picMkLst>
        </pc:picChg>
      </pc:sldChg>
      <pc:sldChg chg="addSp delSp modSp new">
        <pc:chgData name="Urvashi Rawat" userId="454a545ff857d292" providerId="Windows Live" clId="Web-{76038721-F5D8-4A55-97FB-64C818C4E063}" dt="2021-09-14T16:05:36.755" v="18" actId="20577"/>
        <pc:sldMkLst>
          <pc:docMk/>
          <pc:sldMk cId="1701022677" sldId="291"/>
        </pc:sldMkLst>
        <pc:spChg chg="add mod">
          <ac:chgData name="Urvashi Rawat" userId="454a545ff857d292" providerId="Windows Live" clId="Web-{76038721-F5D8-4A55-97FB-64C818C4E063}" dt="2021-09-14T16:05:36.755" v="18" actId="20577"/>
          <ac:spMkLst>
            <pc:docMk/>
            <pc:sldMk cId="1701022677" sldId="291"/>
            <ac:spMk id="3" creationId="{5FF43BA2-A31B-46D8-9DBB-AC36483D7546}"/>
          </ac:spMkLst>
        </pc:spChg>
        <pc:picChg chg="add del mod">
          <ac:chgData name="Urvashi Rawat" userId="454a545ff857d292" providerId="Windows Live" clId="Web-{76038721-F5D8-4A55-97FB-64C818C4E063}" dt="2021-09-14T16:00:16.729" v="7"/>
          <ac:picMkLst>
            <pc:docMk/>
            <pc:sldMk cId="1701022677" sldId="291"/>
            <ac:picMk id="2" creationId="{7972362E-CEBE-4CE8-8273-6642943D8B0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wat\Desktop\ppt_data_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[ppt_data_file.xlsx]slide5!PivotTable2</c:name>
    <c:fmtId val="-1"/>
  </c:pivotSource>
  <c:chart>
    <c:autoTitleDeleted val="1"/>
    <c:pivotFmts>
      <c:pivotFmt>
        <c:idx val="0"/>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slide5!$B$1:$B$2</c:f>
              <c:strCache>
                <c:ptCount val="1"/>
                <c:pt idx="0">
                  <c:v>NO</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slide5!$A$3:$A$5</c:f>
              <c:strCache>
                <c:ptCount val="2"/>
                <c:pt idx="0">
                  <c:v>Has relevent experience</c:v>
                </c:pt>
                <c:pt idx="1">
                  <c:v>No relevent experience</c:v>
                </c:pt>
              </c:strCache>
            </c:strRef>
          </c:cat>
          <c:val>
            <c:numRef>
              <c:f>slide5!$B$3:$B$5</c:f>
              <c:numCache>
                <c:formatCode>0.00%</c:formatCode>
                <c:ptCount val="2"/>
                <c:pt idx="0">
                  <c:v>0.78531032482598606</c:v>
                </c:pt>
                <c:pt idx="1">
                  <c:v>0.66157286619455835</c:v>
                </c:pt>
              </c:numCache>
            </c:numRef>
          </c:val>
          <c:extLst>
            <c:ext xmlns:c16="http://schemas.microsoft.com/office/drawing/2014/chart" uri="{C3380CC4-5D6E-409C-BE32-E72D297353CC}">
              <c16:uniqueId val="{00000000-2B20-4325-983E-0F133B86F731}"/>
            </c:ext>
          </c:extLst>
        </c:ser>
        <c:ser>
          <c:idx val="1"/>
          <c:order val="1"/>
          <c:tx>
            <c:strRef>
              <c:f>slide5!$C$1:$C$2</c:f>
              <c:strCache>
                <c:ptCount val="1"/>
                <c:pt idx="0">
                  <c:v>YES</c:v>
                </c:pt>
              </c:strCache>
            </c:strRef>
          </c:tx>
          <c:spPr>
            <a:pattFill prst="narVert">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slide5!$A$3:$A$5</c:f>
              <c:strCache>
                <c:ptCount val="2"/>
                <c:pt idx="0">
                  <c:v>Has relevent experience</c:v>
                </c:pt>
                <c:pt idx="1">
                  <c:v>No relevent experience</c:v>
                </c:pt>
              </c:strCache>
            </c:strRef>
          </c:cat>
          <c:val>
            <c:numRef>
              <c:f>slide5!$C$3:$C$5</c:f>
              <c:numCache>
                <c:formatCode>0.00%</c:formatCode>
                <c:ptCount val="2"/>
                <c:pt idx="0">
                  <c:v>0.21468967517401391</c:v>
                </c:pt>
                <c:pt idx="1">
                  <c:v>0.33842713380544165</c:v>
                </c:pt>
              </c:numCache>
            </c:numRef>
          </c:val>
          <c:extLst>
            <c:ext xmlns:c16="http://schemas.microsoft.com/office/drawing/2014/chart" uri="{C3380CC4-5D6E-409C-BE32-E72D297353CC}">
              <c16:uniqueId val="{00000001-2B20-4325-983E-0F133B86F731}"/>
            </c:ext>
          </c:extLst>
        </c:ser>
        <c:dLbls>
          <c:dLblPos val="outEnd"/>
          <c:showLegendKey val="0"/>
          <c:showVal val="1"/>
          <c:showCatName val="0"/>
          <c:showSerName val="0"/>
          <c:showPercent val="0"/>
          <c:showBubbleSize val="0"/>
        </c:dLbls>
        <c:gapWidth val="227"/>
        <c:overlap val="-48"/>
        <c:axId val="1424376032"/>
        <c:axId val="1424376448"/>
      </c:barChart>
      <c:catAx>
        <c:axId val="1424376032"/>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24376448"/>
        <c:crosses val="autoZero"/>
        <c:auto val="1"/>
        <c:lblAlgn val="ctr"/>
        <c:lblOffset val="100"/>
        <c:noMultiLvlLbl val="0"/>
      </c:catAx>
      <c:valAx>
        <c:axId val="142437644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IN"/>
                  <a:t>Job Change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24376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9050" cap="rnd"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 4!PivotTable1</c:name>
    <c:fmtId val="7"/>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Job Change Ratio’s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'slide 4'!$B$3:$B$4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4'!$A$5:$A$8</c:f>
              <c:strCache>
                <c:ptCount val="3"/>
                <c:pt idx="0">
                  <c:v>Female</c:v>
                </c:pt>
                <c:pt idx="1">
                  <c:v>Male</c:v>
                </c:pt>
                <c:pt idx="2">
                  <c:v>Other</c:v>
                </c:pt>
              </c:strCache>
            </c:strRef>
          </c:cat>
          <c:val>
            <c:numRef>
              <c:f>'slide 4'!$B$5:$B$8</c:f>
              <c:numCache>
                <c:formatCode>0.00%</c:formatCode>
                <c:ptCount val="3"/>
                <c:pt idx="0">
                  <c:v>0.71906354515050164</c:v>
                </c:pt>
                <c:pt idx="1">
                  <c:v>0.7570383232047625</c:v>
                </c:pt>
                <c:pt idx="2">
                  <c:v>0.69794721407624638</c:v>
                </c:pt>
              </c:numCache>
            </c:numRef>
          </c:val>
          <c:extLst>
            <c:ext xmlns:c16="http://schemas.microsoft.com/office/drawing/2014/chart" uri="{C3380CC4-5D6E-409C-BE32-E72D297353CC}">
              <c16:uniqueId val="{00000000-9FE7-45F7-B3EE-A2809ACFDEE2}"/>
            </c:ext>
          </c:extLst>
        </c:ser>
        <c:ser>
          <c:idx val="1"/>
          <c:order val="1"/>
          <c:tx>
            <c:strRef>
              <c:f>'slide 4'!$C$3:$C$4</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4'!$A$5:$A$8</c:f>
              <c:strCache>
                <c:ptCount val="3"/>
                <c:pt idx="0">
                  <c:v>Female</c:v>
                </c:pt>
                <c:pt idx="1">
                  <c:v>Male</c:v>
                </c:pt>
                <c:pt idx="2">
                  <c:v>Other</c:v>
                </c:pt>
              </c:strCache>
            </c:strRef>
          </c:cat>
          <c:val>
            <c:numRef>
              <c:f>'slide 4'!$C$5:$C$8</c:f>
              <c:numCache>
                <c:formatCode>0.00%</c:formatCode>
                <c:ptCount val="3"/>
                <c:pt idx="0">
                  <c:v>0.28093645484949831</c:v>
                </c:pt>
                <c:pt idx="1">
                  <c:v>0.2429616767952375</c:v>
                </c:pt>
                <c:pt idx="2">
                  <c:v>0.30205278592375367</c:v>
                </c:pt>
              </c:numCache>
            </c:numRef>
          </c:val>
          <c:extLst>
            <c:ext xmlns:c16="http://schemas.microsoft.com/office/drawing/2014/chart" uri="{C3380CC4-5D6E-409C-BE32-E72D297353CC}">
              <c16:uniqueId val="{00000001-9FE7-45F7-B3EE-A2809ACFDEE2}"/>
            </c:ext>
          </c:extLst>
        </c:ser>
        <c:dLbls>
          <c:dLblPos val="outEnd"/>
          <c:showLegendKey val="0"/>
          <c:showVal val="1"/>
          <c:showCatName val="0"/>
          <c:showSerName val="0"/>
          <c:showPercent val="0"/>
          <c:showBubbleSize val="0"/>
        </c:dLbls>
        <c:gapWidth val="182"/>
        <c:axId val="1422725152"/>
        <c:axId val="1421784592"/>
      </c:barChart>
      <c:catAx>
        <c:axId val="14227251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1784592"/>
        <c:crosses val="autoZero"/>
        <c:auto val="1"/>
        <c:lblAlgn val="ctr"/>
        <c:lblOffset val="100"/>
        <c:noMultiLvlLbl val="0"/>
      </c:catAx>
      <c:valAx>
        <c:axId val="1421784592"/>
        <c:scaling>
          <c:orientation val="minMax"/>
        </c:scaling>
        <c:delete val="0"/>
        <c:axPos val="b"/>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2725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[ppt_data_file.xlsx]slide6!PivotTable3</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192511016052422"/>
          <c:y val="0.17605720405776751"/>
          <c:w val="0.82333669949840205"/>
          <c:h val="0.59857928946585848"/>
        </c:manualLayout>
      </c:layout>
      <c:barChart>
        <c:barDir val="bar"/>
        <c:grouping val="clustered"/>
        <c:varyColors val="0"/>
        <c:ser>
          <c:idx val="0"/>
          <c:order val="0"/>
          <c:tx>
            <c:strRef>
              <c:f>slide6!$B$1</c:f>
              <c:strCache>
                <c:ptCount val="1"/>
                <c:pt idx="0">
                  <c:v>Total</c:v>
                </c:pt>
              </c:strCache>
            </c:strRef>
          </c:tx>
          <c:spPr>
            <a:solidFill>
              <a:schemeClr val="accent1"/>
            </a:solidFill>
            <a:ln>
              <a:noFill/>
            </a:ln>
            <a:effectLst/>
          </c:spPr>
          <c:invertIfNegative val="0"/>
          <c:cat>
            <c:strRef>
              <c:f>slide6!$A$2:$A$4</c:f>
              <c:strCache>
                <c:ptCount val="2"/>
                <c:pt idx="0">
                  <c:v>NO</c:v>
                </c:pt>
                <c:pt idx="1">
                  <c:v>YES</c:v>
                </c:pt>
              </c:strCache>
            </c:strRef>
          </c:cat>
          <c:val>
            <c:numRef>
              <c:f>slide6!$B$2:$B$4</c:f>
              <c:numCache>
                <c:formatCode>General</c:formatCode>
                <c:ptCount val="2"/>
                <c:pt idx="0">
                  <c:v>10.588067589180168</c:v>
                </c:pt>
                <c:pt idx="1">
                  <c:v>7.9156374293489637</c:v>
                </c:pt>
              </c:numCache>
            </c:numRef>
          </c:val>
          <c:extLst>
            <c:ext xmlns:c16="http://schemas.microsoft.com/office/drawing/2014/chart" uri="{C3380CC4-5D6E-409C-BE32-E72D297353CC}">
              <c16:uniqueId val="{00000000-0C4B-4A8B-80CE-D799F2D37B46}"/>
            </c:ext>
          </c:extLst>
        </c:ser>
        <c:dLbls>
          <c:showLegendKey val="0"/>
          <c:showVal val="0"/>
          <c:showCatName val="0"/>
          <c:showSerName val="0"/>
          <c:showPercent val="0"/>
          <c:showBubbleSize val="0"/>
        </c:dLbls>
        <c:gapWidth val="267"/>
        <c:axId val="1660798960"/>
        <c:axId val="1660797712"/>
      </c:barChart>
      <c:catAx>
        <c:axId val="166079896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solidFill>
                <a:latin typeface="+mn-lt"/>
                <a:ea typeface="+mn-ea"/>
                <a:cs typeface="+mn-cs"/>
              </a:defRPr>
            </a:pPr>
            <a:endParaRPr lang="en-US"/>
          </a:p>
        </c:txPr>
        <c:crossAx val="1660797712"/>
        <c:crosses val="autoZero"/>
        <c:auto val="1"/>
        <c:lblAlgn val="ctr"/>
        <c:lblOffset val="100"/>
        <c:noMultiLvlLbl val="0"/>
      </c:catAx>
      <c:valAx>
        <c:axId val="166079771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r>
                  <a:rPr lang="en-IN" sz="1800" dirty="0">
                    <a:solidFill>
                      <a:schemeClr val="tx1"/>
                    </a:solidFill>
                  </a:rPr>
                  <a:t>Experience</a:t>
                </a:r>
                <a:endParaRPr lang="en-IN" dirty="0">
                  <a:solidFill>
                    <a:schemeClr val="tx1"/>
                  </a:solidFill>
                </a:endParaRPr>
              </a:p>
            </c:rich>
          </c:tx>
          <c:layout>
            <c:manualLayout>
              <c:xMode val="edge"/>
              <c:yMode val="edge"/>
              <c:x val="0.37702774778874076"/>
              <c:y val="6.2704447937464722E-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6607989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rnd" cmpd="sng" algn="ctr">
      <a:solidFill>
        <a:schemeClr val="bg1"/>
      </a:solidFill>
      <a:prstDash val="solid"/>
      <a:roun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[ppt_data_file.xlsx]Sheet6!PivotTable10</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Sheet6!$B$4:$B$5</c:f>
              <c:strCache>
                <c:ptCount val="1"/>
                <c:pt idx="0">
                  <c:v>NO</c:v>
                </c:pt>
              </c:strCache>
            </c:strRef>
          </c:tx>
          <c:spPr>
            <a:solidFill>
              <a:schemeClr val="accent1">
                <a:shade val="76000"/>
              </a:schemeClr>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Sheet6!$A$6:$A$12</c:f>
              <c:strCache>
                <c:ptCount val="6"/>
                <c:pt idx="0">
                  <c:v>Arts</c:v>
                </c:pt>
                <c:pt idx="1">
                  <c:v>Business Degree</c:v>
                </c:pt>
                <c:pt idx="2">
                  <c:v>Humanities</c:v>
                </c:pt>
                <c:pt idx="3">
                  <c:v>No Major</c:v>
                </c:pt>
                <c:pt idx="4">
                  <c:v>Other</c:v>
                </c:pt>
                <c:pt idx="5">
                  <c:v>STEM</c:v>
                </c:pt>
              </c:strCache>
            </c:strRef>
          </c:cat>
          <c:val>
            <c:numRef>
              <c:f>Sheet6!$B$6:$B$12</c:f>
              <c:numCache>
                <c:formatCode>0.00%</c:formatCode>
                <c:ptCount val="6"/>
                <c:pt idx="0">
                  <c:v>0.79051383399209485</c:v>
                </c:pt>
                <c:pt idx="1">
                  <c:v>0.73700305810397548</c:v>
                </c:pt>
                <c:pt idx="2">
                  <c:v>0.78923766816143492</c:v>
                </c:pt>
                <c:pt idx="3">
                  <c:v>0.80105401844532276</c:v>
                </c:pt>
                <c:pt idx="4">
                  <c:v>0.73228346456692917</c:v>
                </c:pt>
                <c:pt idx="5">
                  <c:v>0.73840739718465365</c:v>
                </c:pt>
              </c:numCache>
            </c:numRef>
          </c:val>
          <c:extLst>
            <c:ext xmlns:c16="http://schemas.microsoft.com/office/drawing/2014/chart" uri="{C3380CC4-5D6E-409C-BE32-E72D297353CC}">
              <c16:uniqueId val="{00000000-750D-4582-B9C3-3ED94DEDE7F0}"/>
            </c:ext>
          </c:extLst>
        </c:ser>
        <c:ser>
          <c:idx val="1"/>
          <c:order val="1"/>
          <c:tx>
            <c:strRef>
              <c:f>Sheet6!$C$4:$C$5</c:f>
              <c:strCache>
                <c:ptCount val="1"/>
                <c:pt idx="0">
                  <c:v>YES</c:v>
                </c:pt>
              </c:strCache>
            </c:strRef>
          </c:tx>
          <c:spPr>
            <a:solidFill>
              <a:schemeClr val="bg1"/>
            </a:solidFill>
            <a:ln>
              <a:solidFill>
                <a:schemeClr val="accent1"/>
              </a:solidFill>
            </a:ln>
            <a:effectLst/>
          </c:spPr>
          <c:invertIfNegative val="0"/>
          <c:dLbls>
            <c:spPr>
              <a:solidFill>
                <a:schemeClr val="tx1"/>
              </a:solidFill>
              <a:ln>
                <a:solidFill>
                  <a:schemeClr val="tx1"/>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Sheet6!$A$6:$A$12</c:f>
              <c:strCache>
                <c:ptCount val="6"/>
                <c:pt idx="0">
                  <c:v>Arts</c:v>
                </c:pt>
                <c:pt idx="1">
                  <c:v>Business Degree</c:v>
                </c:pt>
                <c:pt idx="2">
                  <c:v>Humanities</c:v>
                </c:pt>
                <c:pt idx="3">
                  <c:v>No Major</c:v>
                </c:pt>
                <c:pt idx="4">
                  <c:v>Other</c:v>
                </c:pt>
                <c:pt idx="5">
                  <c:v>STEM</c:v>
                </c:pt>
              </c:strCache>
            </c:strRef>
          </c:cat>
          <c:val>
            <c:numRef>
              <c:f>Sheet6!$C$6:$C$12</c:f>
              <c:numCache>
                <c:formatCode>0.00%</c:formatCode>
                <c:ptCount val="6"/>
                <c:pt idx="0">
                  <c:v>0.20948616600790515</c:v>
                </c:pt>
                <c:pt idx="1">
                  <c:v>0.26299694189602446</c:v>
                </c:pt>
                <c:pt idx="2">
                  <c:v>0.21076233183856502</c:v>
                </c:pt>
                <c:pt idx="3">
                  <c:v>0.19894598155467721</c:v>
                </c:pt>
                <c:pt idx="4">
                  <c:v>0.26771653543307089</c:v>
                </c:pt>
                <c:pt idx="5">
                  <c:v>0.26159260281534641</c:v>
                </c:pt>
              </c:numCache>
            </c:numRef>
          </c:val>
          <c:extLst>
            <c:ext xmlns:c16="http://schemas.microsoft.com/office/drawing/2014/chart" uri="{C3380CC4-5D6E-409C-BE32-E72D297353CC}">
              <c16:uniqueId val="{00000001-750D-4582-B9C3-3ED94DEDE7F0}"/>
            </c:ext>
          </c:extLst>
        </c:ser>
        <c:dLbls>
          <c:dLblPos val="ctr"/>
          <c:showLegendKey val="0"/>
          <c:showVal val="1"/>
          <c:showCatName val="0"/>
          <c:showSerName val="0"/>
          <c:showPercent val="0"/>
          <c:showBubbleSize val="0"/>
        </c:dLbls>
        <c:gapWidth val="79"/>
        <c:overlap val="100"/>
        <c:axId val="1596781536"/>
        <c:axId val="1596787776"/>
      </c:barChart>
      <c:catAx>
        <c:axId val="1596781536"/>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b="1" u="sng" dirty="0"/>
                  <a:t>Major discipline</a:t>
                </a:r>
                <a:endParaRPr lang="en-IN" b="1" u="sng" dirty="0"/>
              </a:p>
            </c:rich>
          </c:tx>
          <c:overlay val="0"/>
          <c:spPr>
            <a:solidFill>
              <a:schemeClr val="bg1"/>
            </a:solid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064" b="0" i="0" u="none" strike="noStrike" kern="1200" cap="all" spc="120" normalizeH="0" baseline="0">
                <a:ln>
                  <a:solidFill>
                    <a:schemeClr val="tx1"/>
                  </a:solidFill>
                </a:ln>
                <a:solidFill>
                  <a:schemeClr val="tx1"/>
                </a:solidFill>
                <a:latin typeface="+mn-lt"/>
                <a:ea typeface="+mn-ea"/>
                <a:cs typeface="+mn-cs"/>
              </a:defRPr>
            </a:pPr>
            <a:endParaRPr lang="en-US"/>
          </a:p>
        </c:txPr>
        <c:crossAx val="1596787776"/>
        <c:crosses val="autoZero"/>
        <c:auto val="1"/>
        <c:lblAlgn val="ctr"/>
        <c:lblOffset val="100"/>
        <c:noMultiLvlLbl val="0"/>
      </c:catAx>
      <c:valAx>
        <c:axId val="1596787776"/>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596781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31750" cap="flat">
      <a:solidFill>
        <a:schemeClr val="bg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[ppt_data_file.xlsx]slide 7!PivotTable8</c:name>
    <c:fmtId val="7"/>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Education Level Job Change</a:t>
            </a:r>
            <a:endParaRPr lang="en-IN"/>
          </a:p>
        </c:rich>
      </c:tx>
      <c:layout>
        <c:manualLayout>
          <c:xMode val="edge"/>
          <c:yMode val="edge"/>
          <c:x val="0.15543428322053895"/>
          <c:y val="2.535620138813556E-2"/>
        </c:manualLayout>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70000"/>
            </a:schemeClr>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'slide 7'!$C$21:$C$22</c:f>
              <c:strCache>
                <c:ptCount val="1"/>
                <c:pt idx="0">
                  <c:v>NO</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'slide 7'!$B$23:$B$28</c:f>
              <c:strCache>
                <c:ptCount val="5"/>
                <c:pt idx="0">
                  <c:v>Graduate</c:v>
                </c:pt>
                <c:pt idx="1">
                  <c:v>High School</c:v>
                </c:pt>
                <c:pt idx="2">
                  <c:v>Masters</c:v>
                </c:pt>
                <c:pt idx="3">
                  <c:v>Phd</c:v>
                </c:pt>
                <c:pt idx="4">
                  <c:v>Primary School</c:v>
                </c:pt>
              </c:strCache>
            </c:strRef>
          </c:cat>
          <c:val>
            <c:numRef>
              <c:f>'slide 7'!$C$23:$C$28</c:f>
              <c:numCache>
                <c:formatCode>0.00%</c:formatCode>
                <c:ptCount val="5"/>
                <c:pt idx="0">
                  <c:v>0.72021038110018964</c:v>
                </c:pt>
                <c:pt idx="1">
                  <c:v>0.79839786381842459</c:v>
                </c:pt>
                <c:pt idx="2">
                  <c:v>0.78559963311167158</c:v>
                </c:pt>
                <c:pt idx="3">
                  <c:v>0.85990338164251212</c:v>
                </c:pt>
                <c:pt idx="4">
                  <c:v>0.8401486988847584</c:v>
                </c:pt>
              </c:numCache>
            </c:numRef>
          </c:val>
          <c:extLst>
            <c:ext xmlns:c16="http://schemas.microsoft.com/office/drawing/2014/chart" uri="{C3380CC4-5D6E-409C-BE32-E72D297353CC}">
              <c16:uniqueId val="{00000000-98EB-45E7-9D3F-96C0EC5E7986}"/>
            </c:ext>
          </c:extLst>
        </c:ser>
        <c:ser>
          <c:idx val="1"/>
          <c:order val="1"/>
          <c:tx>
            <c:strRef>
              <c:f>'slide 7'!$D$21:$D$22</c:f>
              <c:strCache>
                <c:ptCount val="1"/>
                <c:pt idx="0">
                  <c:v>YES</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'slide 7'!$B$23:$B$28</c:f>
              <c:strCache>
                <c:ptCount val="5"/>
                <c:pt idx="0">
                  <c:v>Graduate</c:v>
                </c:pt>
                <c:pt idx="1">
                  <c:v>High School</c:v>
                </c:pt>
                <c:pt idx="2">
                  <c:v>Masters</c:v>
                </c:pt>
                <c:pt idx="3">
                  <c:v>Phd</c:v>
                </c:pt>
                <c:pt idx="4">
                  <c:v>Primary School</c:v>
                </c:pt>
              </c:strCache>
            </c:strRef>
          </c:cat>
          <c:val>
            <c:numRef>
              <c:f>'slide 7'!$D$23:$D$28</c:f>
              <c:numCache>
                <c:formatCode>0.00%</c:formatCode>
                <c:ptCount val="5"/>
                <c:pt idx="0">
                  <c:v>0.2797896188998103</c:v>
                </c:pt>
                <c:pt idx="1">
                  <c:v>0.20160213618157544</c:v>
                </c:pt>
                <c:pt idx="2">
                  <c:v>0.21440036688832836</c:v>
                </c:pt>
                <c:pt idx="3">
                  <c:v>0.14009661835748793</c:v>
                </c:pt>
                <c:pt idx="4">
                  <c:v>0.15985130111524162</c:v>
                </c:pt>
              </c:numCache>
            </c:numRef>
          </c:val>
          <c:extLst>
            <c:ext xmlns:c16="http://schemas.microsoft.com/office/drawing/2014/chart" uri="{C3380CC4-5D6E-409C-BE32-E72D297353CC}">
              <c16:uniqueId val="{00000001-98EB-45E7-9D3F-96C0EC5E7986}"/>
            </c:ext>
          </c:extLst>
        </c:ser>
        <c:dLbls>
          <c:dLblPos val="ctr"/>
          <c:showLegendKey val="0"/>
          <c:showVal val="1"/>
          <c:showCatName val="0"/>
          <c:showSerName val="0"/>
          <c:showPercent val="0"/>
          <c:showBubbleSize val="0"/>
        </c:dLbls>
        <c:gapWidth val="50"/>
        <c:overlap val="100"/>
        <c:axId val="1660798544"/>
        <c:axId val="1660799792"/>
      </c:barChart>
      <c:catAx>
        <c:axId val="166079854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0799792"/>
        <c:crosses val="autoZero"/>
        <c:auto val="1"/>
        <c:lblAlgn val="ctr"/>
        <c:lblOffset val="100"/>
        <c:noMultiLvlLbl val="0"/>
      </c:catAx>
      <c:valAx>
        <c:axId val="1660799792"/>
        <c:scaling>
          <c:orientation val="minMax"/>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60798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Sheet1!$O$1</c:f>
              <c:strCache>
                <c:ptCount val="1"/>
                <c:pt idx="0">
                  <c:v>Feature importance</c:v>
                </c:pt>
              </c:strCache>
            </c:strRef>
          </c:tx>
          <c:spPr>
            <a:solidFill>
              <a:schemeClr val="accent1"/>
            </a:solidFill>
            <a:ln>
              <a:noFill/>
            </a:ln>
            <a:effectLst/>
          </c:spPr>
          <c:invertIfNegative val="0"/>
          <c:cat>
            <c:strRef>
              <c:f>Sheet1!$N$2:$N$35</c:f>
              <c:strCache>
                <c:ptCount val="34"/>
                <c:pt idx="0">
                  <c:v>company_type_Other</c:v>
                </c:pt>
                <c:pt idx="1">
                  <c:v>company_type_Public Sector</c:v>
                </c:pt>
                <c:pt idx="2">
                  <c:v>major_discipline_STEM</c:v>
                </c:pt>
                <c:pt idx="3">
                  <c:v>company_size_49</c:v>
                </c:pt>
                <c:pt idx="4">
                  <c:v>company_size_50-99</c:v>
                </c:pt>
                <c:pt idx="5">
                  <c:v>major_discipline_Business Degree</c:v>
                </c:pt>
                <c:pt idx="6">
                  <c:v>major_discipline_Other</c:v>
                </c:pt>
                <c:pt idx="7">
                  <c:v>company_size_&lt;10</c:v>
                </c:pt>
                <c:pt idx="8">
                  <c:v>company_size_1000-4999</c:v>
                </c:pt>
                <c:pt idx="9">
                  <c:v>major_discipline_Humanities</c:v>
                </c:pt>
                <c:pt idx="10">
                  <c:v>last_new_job_4</c:v>
                </c:pt>
                <c:pt idx="11">
                  <c:v>relevent_experience_No relevent experience</c:v>
                </c:pt>
                <c:pt idx="12">
                  <c:v>last_new_job_3</c:v>
                </c:pt>
                <c:pt idx="13">
                  <c:v>company_size_10000+</c:v>
                </c:pt>
                <c:pt idx="14">
                  <c:v>gender_Other</c:v>
                </c:pt>
                <c:pt idx="15">
                  <c:v>company_size_5000-9999</c:v>
                </c:pt>
                <c:pt idx="16">
                  <c:v>company_type_Pvt Ltd</c:v>
                </c:pt>
                <c:pt idx="17">
                  <c:v>last_new_job_&gt;4</c:v>
                </c:pt>
                <c:pt idx="18">
                  <c:v>company_size_500-999</c:v>
                </c:pt>
                <c:pt idx="19">
                  <c:v>last_new_job_2</c:v>
                </c:pt>
                <c:pt idx="20">
                  <c:v>company_type_NGO</c:v>
                </c:pt>
                <c:pt idx="21">
                  <c:v>training_hours</c:v>
                </c:pt>
                <c:pt idx="22">
                  <c:v>experience</c:v>
                </c:pt>
                <c:pt idx="23">
                  <c:v>gender_Male</c:v>
                </c:pt>
                <c:pt idx="24">
                  <c:v>education_level_High School</c:v>
                </c:pt>
                <c:pt idx="25">
                  <c:v>major_discipline_No Major</c:v>
                </c:pt>
                <c:pt idx="26">
                  <c:v>enrolled_university_Part time course</c:v>
                </c:pt>
                <c:pt idx="27">
                  <c:v>education_level_Masters</c:v>
                </c:pt>
                <c:pt idx="28">
                  <c:v>enrolled_university_no_enrollment</c:v>
                </c:pt>
                <c:pt idx="29">
                  <c:v>last_new_job_never</c:v>
                </c:pt>
                <c:pt idx="30">
                  <c:v>education_level_Phd</c:v>
                </c:pt>
                <c:pt idx="31">
                  <c:v>company_type_Funded Startup</c:v>
                </c:pt>
                <c:pt idx="32">
                  <c:v>education_level_Primary School</c:v>
                </c:pt>
                <c:pt idx="33">
                  <c:v>city_development_index</c:v>
                </c:pt>
              </c:strCache>
            </c:strRef>
          </c:cat>
          <c:val>
            <c:numRef>
              <c:f>Sheet1!$O$2:$O$35</c:f>
              <c:numCache>
                <c:formatCode>General</c:formatCode>
                <c:ptCount val="34"/>
                <c:pt idx="0">
                  <c:v>3.0202969999999998</c:v>
                </c:pt>
                <c:pt idx="1">
                  <c:v>2.034815</c:v>
                </c:pt>
                <c:pt idx="2">
                  <c:v>1.906803</c:v>
                </c:pt>
                <c:pt idx="3">
                  <c:v>1.89344</c:v>
                </c:pt>
                <c:pt idx="4">
                  <c:v>1.7446969999999999</c:v>
                </c:pt>
                <c:pt idx="5">
                  <c:v>1.6502250000000001</c:v>
                </c:pt>
                <c:pt idx="6">
                  <c:v>1.6434930000000001</c:v>
                </c:pt>
                <c:pt idx="7">
                  <c:v>1.4459169999999999</c:v>
                </c:pt>
                <c:pt idx="8">
                  <c:v>1.401502</c:v>
                </c:pt>
                <c:pt idx="9">
                  <c:v>1.3837660000000001</c:v>
                </c:pt>
                <c:pt idx="10">
                  <c:v>1.381413</c:v>
                </c:pt>
                <c:pt idx="11">
                  <c:v>1.3595139999999999</c:v>
                </c:pt>
                <c:pt idx="12">
                  <c:v>1.347269</c:v>
                </c:pt>
                <c:pt idx="13">
                  <c:v>1.29541</c:v>
                </c:pt>
                <c:pt idx="14">
                  <c:v>1.2709859999999999</c:v>
                </c:pt>
                <c:pt idx="15">
                  <c:v>1.2157750000000001</c:v>
                </c:pt>
                <c:pt idx="16">
                  <c:v>1.1611819999999999</c:v>
                </c:pt>
                <c:pt idx="17">
                  <c:v>1.1402620000000001</c:v>
                </c:pt>
                <c:pt idx="18">
                  <c:v>1.1075269999999999</c:v>
                </c:pt>
                <c:pt idx="19">
                  <c:v>1.094257</c:v>
                </c:pt>
                <c:pt idx="20">
                  <c:v>1.0372349999999999</c:v>
                </c:pt>
                <c:pt idx="21">
                  <c:v>0.99933799999999995</c:v>
                </c:pt>
                <c:pt idx="22">
                  <c:v>0.97387000000000001</c:v>
                </c:pt>
                <c:pt idx="23">
                  <c:v>0.95408099999999996</c:v>
                </c:pt>
                <c:pt idx="24">
                  <c:v>0.904694</c:v>
                </c:pt>
                <c:pt idx="25">
                  <c:v>0.88702599999999998</c:v>
                </c:pt>
                <c:pt idx="26">
                  <c:v>0.83460500000000004</c:v>
                </c:pt>
                <c:pt idx="27">
                  <c:v>0.82809999999999995</c:v>
                </c:pt>
                <c:pt idx="28">
                  <c:v>0.79846799999999996</c:v>
                </c:pt>
                <c:pt idx="29">
                  <c:v>0.79567500000000002</c:v>
                </c:pt>
                <c:pt idx="30">
                  <c:v>0.63665000000000005</c:v>
                </c:pt>
                <c:pt idx="31">
                  <c:v>0.60468500000000003</c:v>
                </c:pt>
                <c:pt idx="32">
                  <c:v>0.45442100000000002</c:v>
                </c:pt>
                <c:pt idx="33">
                  <c:v>6.6429999999999996E-3</c:v>
                </c:pt>
              </c:numCache>
            </c:numRef>
          </c:val>
          <c:extLst>
            <c:ext xmlns:c16="http://schemas.microsoft.com/office/drawing/2014/chart" uri="{C3380CC4-5D6E-409C-BE32-E72D297353CC}">
              <c16:uniqueId val="{00000000-6352-44A8-A864-67A3946B9E3E}"/>
            </c:ext>
          </c:extLst>
        </c:ser>
        <c:dLbls>
          <c:showLegendKey val="0"/>
          <c:showVal val="0"/>
          <c:showCatName val="0"/>
          <c:showSerName val="0"/>
          <c:showPercent val="0"/>
          <c:showBubbleSize val="0"/>
        </c:dLbls>
        <c:gapWidth val="247"/>
        <c:overlap val="-20"/>
        <c:axId val="1525479327"/>
        <c:axId val="1525475999"/>
      </c:barChart>
      <c:catAx>
        <c:axId val="152547932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Feature name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525475999"/>
        <c:crosses val="autoZero"/>
        <c:auto val="1"/>
        <c:lblAlgn val="ctr"/>
        <c:lblOffset val="100"/>
        <c:noMultiLvlLbl val="0"/>
      </c:catAx>
      <c:valAx>
        <c:axId val="1525475999"/>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Feature importance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52547932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9-13T22:17:38.534"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81E7D-87CB-4DAC-B703-8E5089A9EB33}" type="doc">
      <dgm:prSet loTypeId="urn:microsoft.com/office/officeart/2005/8/layout/gear1" loCatId="process" qsTypeId="urn:microsoft.com/office/officeart/2005/8/quickstyle/simple1" qsCatId="simple" csTypeId="urn:microsoft.com/office/officeart/2005/8/colors/accent0_1" csCatId="mainScheme" phldr="1"/>
      <dgm:spPr/>
      <dgm:t>
        <a:bodyPr/>
        <a:lstStyle/>
        <a:p>
          <a:endParaRPr lang="en-IN"/>
        </a:p>
      </dgm:t>
    </dgm:pt>
    <dgm:pt modelId="{6A2D82B4-EFD8-495D-8891-75EBD0DD690A}">
      <dgm:prSet phldrT="[Text]" custT="1"/>
      <dgm:spPr/>
      <dgm:t>
        <a:bodyPr/>
        <a:lstStyle/>
        <a:p>
          <a:pPr algn="just"/>
          <a:r>
            <a:rPr lang="en-US" sz="1600" b="1" u="none" dirty="0"/>
            <a:t>Various Columns Treatment</a:t>
          </a:r>
          <a:endParaRPr lang="en-IN" sz="1600" b="1" u="none" dirty="0"/>
        </a:p>
      </dgm:t>
    </dgm:pt>
    <dgm:pt modelId="{E7F60D04-AF2C-4DCB-B54E-AD8478E11088}" type="parTrans" cxnId="{F286C0C9-8182-4411-8E06-9A8228FF9F8D}">
      <dgm:prSet/>
      <dgm:spPr/>
      <dgm:t>
        <a:bodyPr/>
        <a:lstStyle/>
        <a:p>
          <a:endParaRPr lang="en-IN" sz="2000" b="1" u="none"/>
        </a:p>
      </dgm:t>
    </dgm:pt>
    <dgm:pt modelId="{2BC840E1-6E5A-44B1-83C1-954D117E714D}" type="sibTrans" cxnId="{F286C0C9-8182-4411-8E06-9A8228FF9F8D}">
      <dgm:prSet/>
      <dgm:spPr/>
      <dgm:t>
        <a:bodyPr/>
        <a:lstStyle/>
        <a:p>
          <a:endParaRPr lang="en-IN" sz="2000" b="1" u="none"/>
        </a:p>
      </dgm:t>
    </dgm:pt>
    <dgm:pt modelId="{49C007DD-759F-4093-A2E8-FD186EDA6993}">
      <dgm:prSet phldrT="[Text]" custT="1"/>
      <dgm:spPr/>
      <dgm:t>
        <a:bodyPr/>
        <a:lstStyle/>
        <a:p>
          <a:pPr algn="just"/>
          <a:r>
            <a:rPr lang="en-US" sz="1000" b="1" u="none" dirty="0"/>
            <a:t>Outlier Detections and Treatment</a:t>
          </a:r>
          <a:endParaRPr lang="en-IN" sz="1000" b="1" u="none" dirty="0"/>
        </a:p>
      </dgm:t>
    </dgm:pt>
    <dgm:pt modelId="{E8BBDEBB-5E03-4602-90DE-90E7BFF8A0F9}" type="parTrans" cxnId="{D0801EE1-D7A5-4B48-83CB-B1CFACDF098A}">
      <dgm:prSet/>
      <dgm:spPr/>
      <dgm:t>
        <a:bodyPr/>
        <a:lstStyle/>
        <a:p>
          <a:endParaRPr lang="en-IN" sz="2000" b="1" u="none"/>
        </a:p>
      </dgm:t>
    </dgm:pt>
    <dgm:pt modelId="{DAB2F4A6-1A64-4B28-A5FF-03F9C6EF53D7}" type="sibTrans" cxnId="{D0801EE1-D7A5-4B48-83CB-B1CFACDF098A}">
      <dgm:prSet/>
      <dgm:spPr/>
      <dgm:t>
        <a:bodyPr/>
        <a:lstStyle/>
        <a:p>
          <a:endParaRPr lang="en-IN" sz="2000" b="1" u="none"/>
        </a:p>
      </dgm:t>
    </dgm:pt>
    <dgm:pt modelId="{17A332F9-923C-4558-8A98-EB61E93A9AAE}">
      <dgm:prSet phldrT="[Text]" custT="1"/>
      <dgm:spPr/>
      <dgm:t>
        <a:bodyPr/>
        <a:lstStyle/>
        <a:p>
          <a:pPr algn="just"/>
          <a:r>
            <a:rPr lang="en-US" sz="1100" b="1" u="none" dirty="0"/>
            <a:t>Missing Values and its treatment</a:t>
          </a:r>
          <a:endParaRPr lang="en-IN" sz="1100" b="1" u="none" dirty="0"/>
        </a:p>
      </dgm:t>
    </dgm:pt>
    <dgm:pt modelId="{E2A2507A-A458-4035-8FD6-80BBB9FA8071}" type="parTrans" cxnId="{4028A0C4-40DE-4504-A0A3-0C7B1272CF6F}">
      <dgm:prSet/>
      <dgm:spPr/>
      <dgm:t>
        <a:bodyPr/>
        <a:lstStyle/>
        <a:p>
          <a:endParaRPr lang="en-IN" sz="2000" b="1" u="none"/>
        </a:p>
      </dgm:t>
    </dgm:pt>
    <dgm:pt modelId="{26C61E25-1B20-4212-9FAA-FB7BDA199D3C}" type="sibTrans" cxnId="{4028A0C4-40DE-4504-A0A3-0C7B1272CF6F}">
      <dgm:prSet/>
      <dgm:spPr/>
      <dgm:t>
        <a:bodyPr/>
        <a:lstStyle/>
        <a:p>
          <a:endParaRPr lang="en-IN" sz="2000" b="1" u="none"/>
        </a:p>
      </dgm:t>
    </dgm:pt>
    <dgm:pt modelId="{BCB22569-BDBE-43A5-AEEE-ED6831D41E7C}" type="pres">
      <dgm:prSet presAssocID="{15481E7D-87CB-4DAC-B703-8E5089A9EB33}" presName="composite" presStyleCnt="0">
        <dgm:presLayoutVars>
          <dgm:chMax val="3"/>
          <dgm:animLvl val="lvl"/>
          <dgm:resizeHandles val="exact"/>
        </dgm:presLayoutVars>
      </dgm:prSet>
      <dgm:spPr/>
    </dgm:pt>
    <dgm:pt modelId="{27DD53E2-DCDB-4E45-9899-1A7DB7B02B95}" type="pres">
      <dgm:prSet presAssocID="{6A2D82B4-EFD8-495D-8891-75EBD0DD690A}" presName="gear1" presStyleLbl="node1" presStyleIdx="0" presStyleCnt="3">
        <dgm:presLayoutVars>
          <dgm:chMax val="1"/>
          <dgm:bulletEnabled val="1"/>
        </dgm:presLayoutVars>
      </dgm:prSet>
      <dgm:spPr/>
    </dgm:pt>
    <dgm:pt modelId="{4500917C-8A31-46B4-AF94-5543D34B280C}" type="pres">
      <dgm:prSet presAssocID="{6A2D82B4-EFD8-495D-8891-75EBD0DD690A}" presName="gear1srcNode" presStyleLbl="node1" presStyleIdx="0" presStyleCnt="3"/>
      <dgm:spPr/>
    </dgm:pt>
    <dgm:pt modelId="{8A3A7347-FE32-41E7-A33A-80C7F23A2E47}" type="pres">
      <dgm:prSet presAssocID="{6A2D82B4-EFD8-495D-8891-75EBD0DD690A}" presName="gear1dstNode" presStyleLbl="node1" presStyleIdx="0" presStyleCnt="3"/>
      <dgm:spPr/>
    </dgm:pt>
    <dgm:pt modelId="{59700EE3-2326-4FF9-8CB4-090AF9CC9EAF}" type="pres">
      <dgm:prSet presAssocID="{49C007DD-759F-4093-A2E8-FD186EDA6993}" presName="gear2" presStyleLbl="node1" presStyleIdx="1" presStyleCnt="3">
        <dgm:presLayoutVars>
          <dgm:chMax val="1"/>
          <dgm:bulletEnabled val="1"/>
        </dgm:presLayoutVars>
      </dgm:prSet>
      <dgm:spPr/>
    </dgm:pt>
    <dgm:pt modelId="{AE38A2DE-FC45-4C02-A86D-BAD57DE6AF74}" type="pres">
      <dgm:prSet presAssocID="{49C007DD-759F-4093-A2E8-FD186EDA6993}" presName="gear2srcNode" presStyleLbl="node1" presStyleIdx="1" presStyleCnt="3"/>
      <dgm:spPr/>
    </dgm:pt>
    <dgm:pt modelId="{8061D731-5101-4E22-9C14-ACFDF4735450}" type="pres">
      <dgm:prSet presAssocID="{49C007DD-759F-4093-A2E8-FD186EDA6993}" presName="gear2dstNode" presStyleLbl="node1" presStyleIdx="1" presStyleCnt="3"/>
      <dgm:spPr/>
    </dgm:pt>
    <dgm:pt modelId="{AB666099-3E2D-4783-A85B-FEEA2BD5E762}" type="pres">
      <dgm:prSet presAssocID="{17A332F9-923C-4558-8A98-EB61E93A9AAE}" presName="gear3" presStyleLbl="node1" presStyleIdx="2" presStyleCnt="3"/>
      <dgm:spPr/>
    </dgm:pt>
    <dgm:pt modelId="{6F6DFC72-09E9-4A14-8BC9-FF9ADB883640}" type="pres">
      <dgm:prSet presAssocID="{17A332F9-923C-4558-8A98-EB61E93A9AAE}" presName="gear3tx" presStyleLbl="node1" presStyleIdx="2" presStyleCnt="3">
        <dgm:presLayoutVars>
          <dgm:chMax val="1"/>
          <dgm:bulletEnabled val="1"/>
        </dgm:presLayoutVars>
      </dgm:prSet>
      <dgm:spPr/>
    </dgm:pt>
    <dgm:pt modelId="{12482BA9-D3F1-4122-A13B-81AA66034BA8}" type="pres">
      <dgm:prSet presAssocID="{17A332F9-923C-4558-8A98-EB61E93A9AAE}" presName="gear3srcNode" presStyleLbl="node1" presStyleIdx="2" presStyleCnt="3"/>
      <dgm:spPr/>
    </dgm:pt>
    <dgm:pt modelId="{6F88F35E-3A8D-447A-B614-13215E68C027}" type="pres">
      <dgm:prSet presAssocID="{17A332F9-923C-4558-8A98-EB61E93A9AAE}" presName="gear3dstNode" presStyleLbl="node1" presStyleIdx="2" presStyleCnt="3"/>
      <dgm:spPr/>
    </dgm:pt>
    <dgm:pt modelId="{F01F52D1-4299-41FF-877F-009823797500}" type="pres">
      <dgm:prSet presAssocID="{2BC840E1-6E5A-44B1-83C1-954D117E714D}" presName="connector1" presStyleLbl="sibTrans2D1" presStyleIdx="0" presStyleCnt="3"/>
      <dgm:spPr/>
    </dgm:pt>
    <dgm:pt modelId="{C54F5DBF-CE69-4DBD-9CCE-762590AEFD5C}" type="pres">
      <dgm:prSet presAssocID="{DAB2F4A6-1A64-4B28-A5FF-03F9C6EF53D7}" presName="connector2" presStyleLbl="sibTrans2D1" presStyleIdx="1" presStyleCnt="3"/>
      <dgm:spPr/>
    </dgm:pt>
    <dgm:pt modelId="{59C526CE-9BBB-49F2-91A9-7F10C8A3D5FF}" type="pres">
      <dgm:prSet presAssocID="{26C61E25-1B20-4212-9FAA-FB7BDA199D3C}" presName="connector3" presStyleLbl="sibTrans2D1" presStyleIdx="2" presStyleCnt="3"/>
      <dgm:spPr/>
    </dgm:pt>
  </dgm:ptLst>
  <dgm:cxnLst>
    <dgm:cxn modelId="{223C0F08-CAFF-4D74-AB95-F0D35D47E69B}" type="presOf" srcId="{17A332F9-923C-4558-8A98-EB61E93A9AAE}" destId="{6F88F35E-3A8D-447A-B614-13215E68C027}" srcOrd="3" destOrd="0" presId="urn:microsoft.com/office/officeart/2005/8/layout/gear1"/>
    <dgm:cxn modelId="{3C92AA1C-AC9B-4063-9B86-BA550081FA88}" type="presOf" srcId="{26C61E25-1B20-4212-9FAA-FB7BDA199D3C}" destId="{59C526CE-9BBB-49F2-91A9-7F10C8A3D5FF}" srcOrd="0" destOrd="0" presId="urn:microsoft.com/office/officeart/2005/8/layout/gear1"/>
    <dgm:cxn modelId="{CA846E67-4601-463B-9C67-F4998C69C101}" type="presOf" srcId="{17A332F9-923C-4558-8A98-EB61E93A9AAE}" destId="{AB666099-3E2D-4783-A85B-FEEA2BD5E762}" srcOrd="0" destOrd="0" presId="urn:microsoft.com/office/officeart/2005/8/layout/gear1"/>
    <dgm:cxn modelId="{7BCB9C54-3D14-4602-8CD4-FFB974E8E8DB}" type="presOf" srcId="{6A2D82B4-EFD8-495D-8891-75EBD0DD690A}" destId="{27DD53E2-DCDB-4E45-9899-1A7DB7B02B95}" srcOrd="0" destOrd="0" presId="urn:microsoft.com/office/officeart/2005/8/layout/gear1"/>
    <dgm:cxn modelId="{6E965D56-D868-465D-9922-4911D0A762A7}" type="presOf" srcId="{2BC840E1-6E5A-44B1-83C1-954D117E714D}" destId="{F01F52D1-4299-41FF-877F-009823797500}" srcOrd="0" destOrd="0" presId="urn:microsoft.com/office/officeart/2005/8/layout/gear1"/>
    <dgm:cxn modelId="{7FF34387-F4F4-4A7F-81A6-FA4BF2CFABA6}" type="presOf" srcId="{6A2D82B4-EFD8-495D-8891-75EBD0DD690A}" destId="{4500917C-8A31-46B4-AF94-5543D34B280C}" srcOrd="1" destOrd="0" presId="urn:microsoft.com/office/officeart/2005/8/layout/gear1"/>
    <dgm:cxn modelId="{2D2EEF8D-37D1-4840-A50F-59474D5DFD16}" type="presOf" srcId="{15481E7D-87CB-4DAC-B703-8E5089A9EB33}" destId="{BCB22569-BDBE-43A5-AEEE-ED6831D41E7C}" srcOrd="0" destOrd="0" presId="urn:microsoft.com/office/officeart/2005/8/layout/gear1"/>
    <dgm:cxn modelId="{EEA99EA5-10C8-4938-8AF1-F38DE2542784}" type="presOf" srcId="{17A332F9-923C-4558-8A98-EB61E93A9AAE}" destId="{12482BA9-D3F1-4122-A13B-81AA66034BA8}" srcOrd="2" destOrd="0" presId="urn:microsoft.com/office/officeart/2005/8/layout/gear1"/>
    <dgm:cxn modelId="{723CE6A9-0337-4C92-83C3-B61CADDBD124}" type="presOf" srcId="{49C007DD-759F-4093-A2E8-FD186EDA6993}" destId="{AE38A2DE-FC45-4C02-A86D-BAD57DE6AF74}" srcOrd="1" destOrd="0" presId="urn:microsoft.com/office/officeart/2005/8/layout/gear1"/>
    <dgm:cxn modelId="{794F65AC-49E7-45E9-B65D-77719A4BA427}" type="presOf" srcId="{DAB2F4A6-1A64-4B28-A5FF-03F9C6EF53D7}" destId="{C54F5DBF-CE69-4DBD-9CCE-762590AEFD5C}" srcOrd="0" destOrd="0" presId="urn:microsoft.com/office/officeart/2005/8/layout/gear1"/>
    <dgm:cxn modelId="{ED34CBAC-BC6A-4F79-921D-7202C23A9053}" type="presOf" srcId="{49C007DD-759F-4093-A2E8-FD186EDA6993}" destId="{59700EE3-2326-4FF9-8CB4-090AF9CC9EAF}" srcOrd="0" destOrd="0" presId="urn:microsoft.com/office/officeart/2005/8/layout/gear1"/>
    <dgm:cxn modelId="{414CE2B0-4980-4B7C-BA6C-A13442837177}" type="presOf" srcId="{17A332F9-923C-4558-8A98-EB61E93A9AAE}" destId="{6F6DFC72-09E9-4A14-8BC9-FF9ADB883640}" srcOrd="1" destOrd="0" presId="urn:microsoft.com/office/officeart/2005/8/layout/gear1"/>
    <dgm:cxn modelId="{4028A0C4-40DE-4504-A0A3-0C7B1272CF6F}" srcId="{15481E7D-87CB-4DAC-B703-8E5089A9EB33}" destId="{17A332F9-923C-4558-8A98-EB61E93A9AAE}" srcOrd="2" destOrd="0" parTransId="{E2A2507A-A458-4035-8FD6-80BBB9FA8071}" sibTransId="{26C61E25-1B20-4212-9FAA-FB7BDA199D3C}"/>
    <dgm:cxn modelId="{F286C0C9-8182-4411-8E06-9A8228FF9F8D}" srcId="{15481E7D-87CB-4DAC-B703-8E5089A9EB33}" destId="{6A2D82B4-EFD8-495D-8891-75EBD0DD690A}" srcOrd="0" destOrd="0" parTransId="{E7F60D04-AF2C-4DCB-B54E-AD8478E11088}" sibTransId="{2BC840E1-6E5A-44B1-83C1-954D117E714D}"/>
    <dgm:cxn modelId="{D0801EE1-D7A5-4B48-83CB-B1CFACDF098A}" srcId="{15481E7D-87CB-4DAC-B703-8E5089A9EB33}" destId="{49C007DD-759F-4093-A2E8-FD186EDA6993}" srcOrd="1" destOrd="0" parTransId="{E8BBDEBB-5E03-4602-90DE-90E7BFF8A0F9}" sibTransId="{DAB2F4A6-1A64-4B28-A5FF-03F9C6EF53D7}"/>
    <dgm:cxn modelId="{EDE62CE9-1C54-4803-8D69-AF8B9459709D}" type="presOf" srcId="{6A2D82B4-EFD8-495D-8891-75EBD0DD690A}" destId="{8A3A7347-FE32-41E7-A33A-80C7F23A2E47}" srcOrd="2" destOrd="0" presId="urn:microsoft.com/office/officeart/2005/8/layout/gear1"/>
    <dgm:cxn modelId="{61066EF3-9C0A-4A87-BA0B-8E6E157F1A16}" type="presOf" srcId="{49C007DD-759F-4093-A2E8-FD186EDA6993}" destId="{8061D731-5101-4E22-9C14-ACFDF4735450}" srcOrd="2" destOrd="0" presId="urn:microsoft.com/office/officeart/2005/8/layout/gear1"/>
    <dgm:cxn modelId="{A94FD62F-4092-4607-A2B3-1F33FC0659DD}" type="presParOf" srcId="{BCB22569-BDBE-43A5-AEEE-ED6831D41E7C}" destId="{27DD53E2-DCDB-4E45-9899-1A7DB7B02B95}" srcOrd="0" destOrd="0" presId="urn:microsoft.com/office/officeart/2005/8/layout/gear1"/>
    <dgm:cxn modelId="{996BB869-8FE3-4884-A783-D4D42EFA4BD3}" type="presParOf" srcId="{BCB22569-BDBE-43A5-AEEE-ED6831D41E7C}" destId="{4500917C-8A31-46B4-AF94-5543D34B280C}" srcOrd="1" destOrd="0" presId="urn:microsoft.com/office/officeart/2005/8/layout/gear1"/>
    <dgm:cxn modelId="{E6A83038-399E-4D3F-B38F-EB682AA9D16E}" type="presParOf" srcId="{BCB22569-BDBE-43A5-AEEE-ED6831D41E7C}" destId="{8A3A7347-FE32-41E7-A33A-80C7F23A2E47}" srcOrd="2" destOrd="0" presId="urn:microsoft.com/office/officeart/2005/8/layout/gear1"/>
    <dgm:cxn modelId="{75EBA268-11AD-4FC0-A65C-57F11D20E72B}" type="presParOf" srcId="{BCB22569-BDBE-43A5-AEEE-ED6831D41E7C}" destId="{59700EE3-2326-4FF9-8CB4-090AF9CC9EAF}" srcOrd="3" destOrd="0" presId="urn:microsoft.com/office/officeart/2005/8/layout/gear1"/>
    <dgm:cxn modelId="{5B26107A-CBF9-4D5C-A823-45DABA21DBB2}" type="presParOf" srcId="{BCB22569-BDBE-43A5-AEEE-ED6831D41E7C}" destId="{AE38A2DE-FC45-4C02-A86D-BAD57DE6AF74}" srcOrd="4" destOrd="0" presId="urn:microsoft.com/office/officeart/2005/8/layout/gear1"/>
    <dgm:cxn modelId="{F86503C1-C39C-426F-A578-3117FA76E5AD}" type="presParOf" srcId="{BCB22569-BDBE-43A5-AEEE-ED6831D41E7C}" destId="{8061D731-5101-4E22-9C14-ACFDF4735450}" srcOrd="5" destOrd="0" presId="urn:microsoft.com/office/officeart/2005/8/layout/gear1"/>
    <dgm:cxn modelId="{BC7C807F-C161-4F79-9906-2DABA45A71BD}" type="presParOf" srcId="{BCB22569-BDBE-43A5-AEEE-ED6831D41E7C}" destId="{AB666099-3E2D-4783-A85B-FEEA2BD5E762}" srcOrd="6" destOrd="0" presId="urn:microsoft.com/office/officeart/2005/8/layout/gear1"/>
    <dgm:cxn modelId="{D9C4BCEB-EFFC-4DD8-8E8B-AAB9F4BE7737}" type="presParOf" srcId="{BCB22569-BDBE-43A5-AEEE-ED6831D41E7C}" destId="{6F6DFC72-09E9-4A14-8BC9-FF9ADB883640}" srcOrd="7" destOrd="0" presId="urn:microsoft.com/office/officeart/2005/8/layout/gear1"/>
    <dgm:cxn modelId="{A16B9388-D659-4EBD-ADDA-6A11B3868144}" type="presParOf" srcId="{BCB22569-BDBE-43A5-AEEE-ED6831D41E7C}" destId="{12482BA9-D3F1-4122-A13B-81AA66034BA8}" srcOrd="8" destOrd="0" presId="urn:microsoft.com/office/officeart/2005/8/layout/gear1"/>
    <dgm:cxn modelId="{EE0BDECA-96FD-48C3-93E0-03D00E52283C}" type="presParOf" srcId="{BCB22569-BDBE-43A5-AEEE-ED6831D41E7C}" destId="{6F88F35E-3A8D-447A-B614-13215E68C027}" srcOrd="9" destOrd="0" presId="urn:microsoft.com/office/officeart/2005/8/layout/gear1"/>
    <dgm:cxn modelId="{8D50408E-BA37-4542-A711-C22085B2F252}" type="presParOf" srcId="{BCB22569-BDBE-43A5-AEEE-ED6831D41E7C}" destId="{F01F52D1-4299-41FF-877F-009823797500}" srcOrd="10" destOrd="0" presId="urn:microsoft.com/office/officeart/2005/8/layout/gear1"/>
    <dgm:cxn modelId="{24FF0D4B-36D1-4E63-825D-345AF609A57F}" type="presParOf" srcId="{BCB22569-BDBE-43A5-AEEE-ED6831D41E7C}" destId="{C54F5DBF-CE69-4DBD-9CCE-762590AEFD5C}" srcOrd="11" destOrd="0" presId="urn:microsoft.com/office/officeart/2005/8/layout/gear1"/>
    <dgm:cxn modelId="{D963F5D7-7B1A-4AA5-BFFA-B000DCF76A9B}" type="presParOf" srcId="{BCB22569-BDBE-43A5-AEEE-ED6831D41E7C}" destId="{59C526CE-9BBB-49F2-91A9-7F10C8A3D5F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03689-17BC-4C79-A22E-40A01C488010}" type="doc">
      <dgm:prSet loTypeId="urn:microsoft.com/office/officeart/2005/8/layout/rings+Icon" loCatId="relationship" qsTypeId="urn:microsoft.com/office/officeart/2005/8/quickstyle/simple1" qsCatId="simple" csTypeId="urn:microsoft.com/office/officeart/2005/8/colors/accent1_1" csCatId="accent1" phldr="1"/>
      <dgm:spPr/>
      <dgm:t>
        <a:bodyPr/>
        <a:lstStyle/>
        <a:p>
          <a:endParaRPr lang="en-IN"/>
        </a:p>
      </dgm:t>
    </dgm:pt>
    <dgm:pt modelId="{7BF35AA1-C337-4786-9742-18B5D4F25472}">
      <dgm:prSet phldrT="[Text]">
        <dgm:style>
          <a:lnRef idx="1">
            <a:schemeClr val="accent4"/>
          </a:lnRef>
          <a:fillRef idx="3">
            <a:schemeClr val="accent4"/>
          </a:fillRef>
          <a:effectRef idx="2">
            <a:schemeClr val="accent4"/>
          </a:effectRef>
          <a:fontRef idx="minor">
            <a:schemeClr val="lt1"/>
          </a:fontRef>
        </dgm:style>
      </dgm:prSet>
      <dgm:spPr/>
      <dgm:t>
        <a:bodyPr/>
        <a:lstStyle/>
        <a:p>
          <a:r>
            <a:rPr lang="en-GB" b="1" dirty="0">
              <a:ln>
                <a:solidFill>
                  <a:schemeClr val="bg1"/>
                </a:solidFill>
              </a:ln>
              <a:solidFill>
                <a:schemeClr val="bg1"/>
              </a:solidFill>
            </a:rPr>
            <a:t>The ratio for job change for gender</a:t>
          </a:r>
          <a:endParaRPr lang="en-IN" dirty="0">
            <a:ln>
              <a:solidFill>
                <a:schemeClr val="bg1"/>
              </a:solidFill>
            </a:ln>
            <a:solidFill>
              <a:schemeClr val="bg1"/>
            </a:solidFill>
          </a:endParaRPr>
        </a:p>
      </dgm:t>
    </dgm:pt>
    <dgm:pt modelId="{80AB1338-FA4C-4871-A86A-9F9C5CD79E43}" type="parTrans" cxnId="{925E0C50-E9D9-400D-9140-ECA7B49A17C6}">
      <dgm:prSet/>
      <dgm:spPr/>
      <dgm:t>
        <a:bodyPr/>
        <a:lstStyle/>
        <a:p>
          <a:endParaRPr lang="en-IN"/>
        </a:p>
      </dgm:t>
    </dgm:pt>
    <dgm:pt modelId="{B25A296C-F654-4DE9-AA15-3D338B83E643}" type="sibTrans" cxnId="{925E0C50-E9D9-400D-9140-ECA7B49A17C6}">
      <dgm:prSet/>
      <dgm:spPr/>
      <dgm:t>
        <a:bodyPr/>
        <a:lstStyle/>
        <a:p>
          <a:endParaRPr lang="en-IN"/>
        </a:p>
      </dgm:t>
    </dgm:pt>
    <dgm:pt modelId="{099C224F-20AD-4274-B54B-601693EB03E4}">
      <dgm:prSet phldrT="[Text]">
        <dgm:style>
          <a:lnRef idx="1">
            <a:schemeClr val="dk1"/>
          </a:lnRef>
          <a:fillRef idx="3">
            <a:schemeClr val="dk1"/>
          </a:fillRef>
          <a:effectRef idx="2">
            <a:schemeClr val="dk1"/>
          </a:effectRef>
          <a:fontRef idx="minor">
            <a:schemeClr val="lt1"/>
          </a:fontRef>
        </dgm:style>
      </dgm:prSet>
      <dgm:spPr/>
      <dgm:t>
        <a:bodyPr/>
        <a:lstStyle/>
        <a:p>
          <a:r>
            <a:rPr lang="en-US" b="1" dirty="0">
              <a:ln>
                <a:solidFill>
                  <a:schemeClr val="bg1"/>
                </a:solidFill>
              </a:ln>
              <a:solidFill>
                <a:schemeClr val="bg1"/>
              </a:solidFill>
            </a:rPr>
            <a:t>Relevant Experience affecting the job change</a:t>
          </a:r>
          <a:endParaRPr lang="en-IN" b="1" dirty="0">
            <a:ln>
              <a:solidFill>
                <a:schemeClr val="bg1"/>
              </a:solidFill>
            </a:ln>
            <a:solidFill>
              <a:schemeClr val="bg1"/>
            </a:solidFill>
          </a:endParaRPr>
        </a:p>
      </dgm:t>
    </dgm:pt>
    <dgm:pt modelId="{79AFCB86-5C8D-4BCD-A087-6354E32078AB}" type="parTrans" cxnId="{55964F89-F79D-4105-8286-695F2136B2D9}">
      <dgm:prSet/>
      <dgm:spPr/>
      <dgm:t>
        <a:bodyPr/>
        <a:lstStyle/>
        <a:p>
          <a:endParaRPr lang="en-IN"/>
        </a:p>
      </dgm:t>
    </dgm:pt>
    <dgm:pt modelId="{640E8B29-5089-4ADA-94C0-EF7BC487160D}" type="sibTrans" cxnId="{55964F89-F79D-4105-8286-695F2136B2D9}">
      <dgm:prSet/>
      <dgm:spPr/>
      <dgm:t>
        <a:bodyPr/>
        <a:lstStyle/>
        <a:p>
          <a:endParaRPr lang="en-IN"/>
        </a:p>
      </dgm:t>
    </dgm:pt>
    <dgm:pt modelId="{1A80D26A-6737-4DD4-B788-8F0541421ED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b="1" dirty="0">
              <a:ln>
                <a:solidFill>
                  <a:schemeClr val="bg1"/>
                </a:solidFill>
              </a:ln>
              <a:solidFill>
                <a:schemeClr val="bg1"/>
              </a:solidFill>
            </a:rPr>
            <a:t>Education level of the respective candidates</a:t>
          </a:r>
          <a:endParaRPr lang="en-IN" b="1" dirty="0">
            <a:ln>
              <a:solidFill>
                <a:schemeClr val="bg1"/>
              </a:solidFill>
            </a:ln>
            <a:solidFill>
              <a:schemeClr val="bg1"/>
            </a:solidFill>
          </a:endParaRPr>
        </a:p>
      </dgm:t>
    </dgm:pt>
    <dgm:pt modelId="{09E232D7-BC99-402F-8B2A-962BF3B0C42E}" type="parTrans" cxnId="{2691C48B-E413-4C1C-B36D-58B972ADD359}">
      <dgm:prSet/>
      <dgm:spPr/>
      <dgm:t>
        <a:bodyPr/>
        <a:lstStyle/>
        <a:p>
          <a:endParaRPr lang="en-IN"/>
        </a:p>
      </dgm:t>
    </dgm:pt>
    <dgm:pt modelId="{F5A7A36D-E9C4-4EE4-84CB-EF1144BE0E5A}" type="sibTrans" cxnId="{2691C48B-E413-4C1C-B36D-58B972ADD359}">
      <dgm:prSet/>
      <dgm:spPr/>
      <dgm:t>
        <a:bodyPr/>
        <a:lstStyle/>
        <a:p>
          <a:endParaRPr lang="en-IN"/>
        </a:p>
      </dgm:t>
    </dgm:pt>
    <dgm:pt modelId="{0BF3D815-B222-4AE9-BE45-1AEF0006EF2B}">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ln>
                <a:solidFill>
                  <a:schemeClr val="bg1"/>
                </a:solidFill>
              </a:ln>
              <a:solidFill>
                <a:schemeClr val="bg1"/>
              </a:solidFill>
            </a:rPr>
            <a:t>Major discipline's role is affecting job change</a:t>
          </a:r>
          <a:endParaRPr lang="en-IN" b="1" dirty="0">
            <a:ln>
              <a:solidFill>
                <a:schemeClr val="bg1"/>
              </a:solidFill>
            </a:ln>
            <a:solidFill>
              <a:schemeClr val="bg1"/>
            </a:solidFill>
          </a:endParaRPr>
        </a:p>
      </dgm:t>
    </dgm:pt>
    <dgm:pt modelId="{45E688E4-DB8A-42F6-B832-F0B2F073E9C3}" type="parTrans" cxnId="{1B2D29A7-2CB6-4BA6-9BF4-AA827843C6A5}">
      <dgm:prSet/>
      <dgm:spPr/>
      <dgm:t>
        <a:bodyPr/>
        <a:lstStyle/>
        <a:p>
          <a:endParaRPr lang="en-IN"/>
        </a:p>
      </dgm:t>
    </dgm:pt>
    <dgm:pt modelId="{418BA9DD-D7C6-42AA-A438-AD43FE93667F}" type="sibTrans" cxnId="{1B2D29A7-2CB6-4BA6-9BF4-AA827843C6A5}">
      <dgm:prSet/>
      <dgm:spPr/>
      <dgm:t>
        <a:bodyPr/>
        <a:lstStyle/>
        <a:p>
          <a:endParaRPr lang="en-IN"/>
        </a:p>
      </dgm:t>
    </dgm:pt>
    <dgm:pt modelId="{C23BDB96-400A-47CC-BDB8-836490CEBE6F}">
      <dgm:prSet phldrT="[Text]">
        <dgm:style>
          <a:lnRef idx="1">
            <a:schemeClr val="accent2"/>
          </a:lnRef>
          <a:fillRef idx="3">
            <a:schemeClr val="accent2"/>
          </a:fillRef>
          <a:effectRef idx="2">
            <a:schemeClr val="accent2"/>
          </a:effectRef>
          <a:fontRef idx="minor">
            <a:schemeClr val="lt1"/>
          </a:fontRef>
        </dgm:style>
      </dgm:prSet>
      <dgm:spPr>
        <a:ln/>
      </dgm:spPr>
      <dgm:t>
        <a:bodyPr/>
        <a:lstStyle/>
        <a:p>
          <a:r>
            <a:rPr lang="en-US" b="1" dirty="0">
              <a:ln>
                <a:solidFill>
                  <a:schemeClr val="bg1"/>
                </a:solidFill>
              </a:ln>
              <a:solidFill>
                <a:schemeClr val="bg1"/>
              </a:solidFill>
            </a:rPr>
            <a:t>Experience and training of employees </a:t>
          </a:r>
          <a:endParaRPr lang="en-IN" b="1" dirty="0">
            <a:ln>
              <a:solidFill>
                <a:schemeClr val="bg1"/>
              </a:solidFill>
            </a:ln>
            <a:solidFill>
              <a:schemeClr val="bg1"/>
            </a:solidFill>
          </a:endParaRPr>
        </a:p>
      </dgm:t>
    </dgm:pt>
    <dgm:pt modelId="{3FF4A55B-CBCE-4396-B45D-EA82AB055881}" type="parTrans" cxnId="{2B7393CF-83B3-4275-82AD-F6DA8AD9EA5D}">
      <dgm:prSet/>
      <dgm:spPr/>
      <dgm:t>
        <a:bodyPr/>
        <a:lstStyle/>
        <a:p>
          <a:endParaRPr lang="en-IN"/>
        </a:p>
      </dgm:t>
    </dgm:pt>
    <dgm:pt modelId="{D913B116-266B-476E-B09C-F623B525F3E3}" type="sibTrans" cxnId="{2B7393CF-83B3-4275-82AD-F6DA8AD9EA5D}">
      <dgm:prSet/>
      <dgm:spPr/>
      <dgm:t>
        <a:bodyPr/>
        <a:lstStyle/>
        <a:p>
          <a:endParaRPr lang="en-IN"/>
        </a:p>
      </dgm:t>
    </dgm:pt>
    <dgm:pt modelId="{0AB5C64A-52B1-444F-A480-CACB6D460395}" type="pres">
      <dgm:prSet presAssocID="{64A03689-17BC-4C79-A22E-40A01C488010}" presName="Name0" presStyleCnt="0">
        <dgm:presLayoutVars>
          <dgm:chMax val="7"/>
          <dgm:dir/>
          <dgm:resizeHandles val="exact"/>
        </dgm:presLayoutVars>
      </dgm:prSet>
      <dgm:spPr/>
    </dgm:pt>
    <dgm:pt modelId="{3F4BD124-61DE-443F-ABF1-FE05AD709335}" type="pres">
      <dgm:prSet presAssocID="{64A03689-17BC-4C79-A22E-40A01C488010}" presName="ellipse1" presStyleLbl="vennNode1" presStyleIdx="0" presStyleCnt="5" custLinFactNeighborX="-62471" custLinFactNeighborY="1257">
        <dgm:presLayoutVars>
          <dgm:bulletEnabled val="1"/>
        </dgm:presLayoutVars>
      </dgm:prSet>
      <dgm:spPr/>
    </dgm:pt>
    <dgm:pt modelId="{107C031F-FD98-4227-9FF6-E794143490C5}" type="pres">
      <dgm:prSet presAssocID="{64A03689-17BC-4C79-A22E-40A01C488010}" presName="ellipse2" presStyleLbl="vennNode1" presStyleIdx="1" presStyleCnt="5" custLinFactNeighborX="-32550" custLinFactNeighborY="-986">
        <dgm:presLayoutVars>
          <dgm:bulletEnabled val="1"/>
        </dgm:presLayoutVars>
      </dgm:prSet>
      <dgm:spPr/>
    </dgm:pt>
    <dgm:pt modelId="{641FEB0C-002C-47FA-ADE2-74FFCA6F4032}" type="pres">
      <dgm:prSet presAssocID="{64A03689-17BC-4C79-A22E-40A01C488010}" presName="ellipse3" presStyleLbl="vennNode1" presStyleIdx="2" presStyleCnt="5" custLinFactNeighborX="-1002" custLinFactNeighborY="1315">
        <dgm:presLayoutVars>
          <dgm:bulletEnabled val="1"/>
        </dgm:presLayoutVars>
      </dgm:prSet>
      <dgm:spPr/>
    </dgm:pt>
    <dgm:pt modelId="{933F663F-08E1-4C4C-A28B-2F7D41886B34}" type="pres">
      <dgm:prSet presAssocID="{64A03689-17BC-4C79-A22E-40A01C488010}" presName="ellipse4" presStyleLbl="vennNode1" presStyleIdx="3" presStyleCnt="5" custLinFactNeighborX="29942" custLinFactNeighborY="-986">
        <dgm:presLayoutVars>
          <dgm:bulletEnabled val="1"/>
        </dgm:presLayoutVars>
      </dgm:prSet>
      <dgm:spPr/>
    </dgm:pt>
    <dgm:pt modelId="{2BCC032F-ABEC-4F66-A23E-55A7C5D13DC9}" type="pres">
      <dgm:prSet presAssocID="{64A03689-17BC-4C79-A22E-40A01C488010}" presName="ellipse5" presStyleLbl="vennNode1" presStyleIdx="4" presStyleCnt="5" custLinFactNeighborX="60168" custLinFactNeighborY="4274">
        <dgm:presLayoutVars>
          <dgm:bulletEnabled val="1"/>
        </dgm:presLayoutVars>
      </dgm:prSet>
      <dgm:spPr/>
    </dgm:pt>
  </dgm:ptLst>
  <dgm:cxnLst>
    <dgm:cxn modelId="{503B7406-DBC0-45F0-B07D-6181371BAA35}" type="presOf" srcId="{1A80D26A-6737-4DD4-B788-8F0541421ED9}" destId="{641FEB0C-002C-47FA-ADE2-74FFCA6F4032}" srcOrd="0" destOrd="0" presId="urn:microsoft.com/office/officeart/2005/8/layout/rings+Icon"/>
    <dgm:cxn modelId="{E210E63E-AEA8-4B2A-9E4B-7724479C8874}" type="presOf" srcId="{099C224F-20AD-4274-B54B-601693EB03E4}" destId="{107C031F-FD98-4227-9FF6-E794143490C5}" srcOrd="0" destOrd="0" presId="urn:microsoft.com/office/officeart/2005/8/layout/rings+Icon"/>
    <dgm:cxn modelId="{925E0C50-E9D9-400D-9140-ECA7B49A17C6}" srcId="{64A03689-17BC-4C79-A22E-40A01C488010}" destId="{7BF35AA1-C337-4786-9742-18B5D4F25472}" srcOrd="0" destOrd="0" parTransId="{80AB1338-FA4C-4871-A86A-9F9C5CD79E43}" sibTransId="{B25A296C-F654-4DE9-AA15-3D338B83E643}"/>
    <dgm:cxn modelId="{06D58A51-709E-49F9-99BD-C8EC86EF1286}" type="presOf" srcId="{0BF3D815-B222-4AE9-BE45-1AEF0006EF2B}" destId="{933F663F-08E1-4C4C-A28B-2F7D41886B34}" srcOrd="0" destOrd="0" presId="urn:microsoft.com/office/officeart/2005/8/layout/rings+Icon"/>
    <dgm:cxn modelId="{48914585-E688-4274-B345-555E0F0834C2}" type="presOf" srcId="{C23BDB96-400A-47CC-BDB8-836490CEBE6F}" destId="{2BCC032F-ABEC-4F66-A23E-55A7C5D13DC9}" srcOrd="0" destOrd="0" presId="urn:microsoft.com/office/officeart/2005/8/layout/rings+Icon"/>
    <dgm:cxn modelId="{55964F89-F79D-4105-8286-695F2136B2D9}" srcId="{64A03689-17BC-4C79-A22E-40A01C488010}" destId="{099C224F-20AD-4274-B54B-601693EB03E4}" srcOrd="1" destOrd="0" parTransId="{79AFCB86-5C8D-4BCD-A087-6354E32078AB}" sibTransId="{640E8B29-5089-4ADA-94C0-EF7BC487160D}"/>
    <dgm:cxn modelId="{2691C48B-E413-4C1C-B36D-58B972ADD359}" srcId="{64A03689-17BC-4C79-A22E-40A01C488010}" destId="{1A80D26A-6737-4DD4-B788-8F0541421ED9}" srcOrd="2" destOrd="0" parTransId="{09E232D7-BC99-402F-8B2A-962BF3B0C42E}" sibTransId="{F5A7A36D-E9C4-4EE4-84CB-EF1144BE0E5A}"/>
    <dgm:cxn modelId="{53E9778C-27E5-4FDE-B4DE-C9A54C478A95}" type="presOf" srcId="{64A03689-17BC-4C79-A22E-40A01C488010}" destId="{0AB5C64A-52B1-444F-A480-CACB6D460395}" srcOrd="0" destOrd="0" presId="urn:microsoft.com/office/officeart/2005/8/layout/rings+Icon"/>
    <dgm:cxn modelId="{1B2D29A7-2CB6-4BA6-9BF4-AA827843C6A5}" srcId="{64A03689-17BC-4C79-A22E-40A01C488010}" destId="{0BF3D815-B222-4AE9-BE45-1AEF0006EF2B}" srcOrd="3" destOrd="0" parTransId="{45E688E4-DB8A-42F6-B832-F0B2F073E9C3}" sibTransId="{418BA9DD-D7C6-42AA-A438-AD43FE93667F}"/>
    <dgm:cxn modelId="{C6938DB2-4B15-42D2-A9EB-2501804E8998}" type="presOf" srcId="{7BF35AA1-C337-4786-9742-18B5D4F25472}" destId="{3F4BD124-61DE-443F-ABF1-FE05AD709335}" srcOrd="0" destOrd="0" presId="urn:microsoft.com/office/officeart/2005/8/layout/rings+Icon"/>
    <dgm:cxn modelId="{2B7393CF-83B3-4275-82AD-F6DA8AD9EA5D}" srcId="{64A03689-17BC-4C79-A22E-40A01C488010}" destId="{C23BDB96-400A-47CC-BDB8-836490CEBE6F}" srcOrd="4" destOrd="0" parTransId="{3FF4A55B-CBCE-4396-B45D-EA82AB055881}" sibTransId="{D913B116-266B-476E-B09C-F623B525F3E3}"/>
    <dgm:cxn modelId="{C9318D5A-4220-48ED-940E-9A546DC5494A}" type="presParOf" srcId="{0AB5C64A-52B1-444F-A480-CACB6D460395}" destId="{3F4BD124-61DE-443F-ABF1-FE05AD709335}" srcOrd="0" destOrd="0" presId="urn:microsoft.com/office/officeart/2005/8/layout/rings+Icon"/>
    <dgm:cxn modelId="{01A206AC-A3BB-4553-83B7-7E1B63D961C6}" type="presParOf" srcId="{0AB5C64A-52B1-444F-A480-CACB6D460395}" destId="{107C031F-FD98-4227-9FF6-E794143490C5}" srcOrd="1" destOrd="0" presId="urn:microsoft.com/office/officeart/2005/8/layout/rings+Icon"/>
    <dgm:cxn modelId="{B5F505B7-E1D3-42DD-AC17-1468F7777CF6}" type="presParOf" srcId="{0AB5C64A-52B1-444F-A480-CACB6D460395}" destId="{641FEB0C-002C-47FA-ADE2-74FFCA6F4032}" srcOrd="2" destOrd="0" presId="urn:microsoft.com/office/officeart/2005/8/layout/rings+Icon"/>
    <dgm:cxn modelId="{ECC3ED67-1E08-45CB-90C9-D77F8E3A98BD}" type="presParOf" srcId="{0AB5C64A-52B1-444F-A480-CACB6D460395}" destId="{933F663F-08E1-4C4C-A28B-2F7D41886B34}" srcOrd="3" destOrd="0" presId="urn:microsoft.com/office/officeart/2005/8/layout/rings+Icon"/>
    <dgm:cxn modelId="{77DFE07E-F244-4E59-8AEB-990A02C430C6}" type="presParOf" srcId="{0AB5C64A-52B1-444F-A480-CACB6D460395}" destId="{2BCC032F-ABEC-4F66-A23E-55A7C5D13DC9}" srcOrd="4" destOrd="0" presId="urn:microsoft.com/office/officeart/2005/8/layout/rings+Icon"/>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75FB6-01AD-4A94-952E-BC34DB3F8CB0}"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IN"/>
        </a:p>
      </dgm:t>
    </dgm:pt>
    <dgm:pt modelId="{60F81845-F6F8-41DC-8C87-6E4F33544B18}">
      <dgm:prSet/>
      <dgm:spPr>
        <a:ln>
          <a:solidFill>
            <a:schemeClr val="tx2"/>
          </a:solidFill>
        </a:ln>
      </dgm:spPr>
      <dgm:t>
        <a:bodyPr/>
        <a:lstStyle/>
        <a:p>
          <a:pPr algn="ctr"/>
          <a:r>
            <a:rPr lang="en-IN" dirty="0">
              <a:latin typeface="Arial Rounded MT Bold" panose="020F0704030504030204" pitchFamily="34" charset="0"/>
            </a:rPr>
            <a:t>The ratio of male, female and other in our data is </a:t>
          </a:r>
          <a:r>
            <a:rPr lang="en-IN" dirty="0">
              <a:solidFill>
                <a:srgbClr val="FFC000"/>
              </a:solidFill>
              <a:latin typeface="Arial Rounded MT Bold" panose="020F0704030504030204" pitchFamily="34" charset="0"/>
            </a:rPr>
            <a:t>84%:14%:2%.</a:t>
          </a:r>
        </a:p>
        <a:p>
          <a:pPr algn="ctr"/>
          <a:r>
            <a:rPr lang="en-IN" dirty="0">
              <a:latin typeface="Arial Rounded MT Bold" panose="020F0704030504030204" pitchFamily="34" charset="0"/>
            </a:rPr>
            <a:t>The ratio of job change is </a:t>
          </a:r>
          <a:r>
            <a:rPr lang="en-IN" dirty="0">
              <a:solidFill>
                <a:srgbClr val="FFC000"/>
              </a:solidFill>
              <a:latin typeface="Arial Rounded MT Bold" panose="020F0704030504030204" pitchFamily="34" charset="0"/>
            </a:rPr>
            <a:t>75%:25%</a:t>
          </a:r>
        </a:p>
      </dgm:t>
    </dgm:pt>
    <dgm:pt modelId="{8DB0CA21-D9C7-46DB-9DE8-C7E0971824C0}" type="parTrans" cxnId="{A8C943AE-5B3A-4D2D-B5C3-E22D92918DE7}">
      <dgm:prSet/>
      <dgm:spPr/>
      <dgm:t>
        <a:bodyPr/>
        <a:lstStyle/>
        <a:p>
          <a:pPr algn="ctr"/>
          <a:endParaRPr lang="en-IN"/>
        </a:p>
      </dgm:t>
    </dgm:pt>
    <dgm:pt modelId="{F4E36CFD-62F5-41B5-AD41-0EBFE96AD71E}" type="sibTrans" cxnId="{A8C943AE-5B3A-4D2D-B5C3-E22D92918DE7}">
      <dgm:prSet/>
      <dgm:spPr/>
      <dgm:t>
        <a:bodyPr/>
        <a:lstStyle/>
        <a:p>
          <a:pPr algn="ctr"/>
          <a:endParaRPr lang="en-IN"/>
        </a:p>
      </dgm:t>
    </dgm:pt>
    <dgm:pt modelId="{5AF42B1B-66EE-42F2-A1F2-74388CDB8EA4}">
      <dgm:prSet/>
      <dgm:spPr>
        <a:ln>
          <a:solidFill>
            <a:srgbClr val="0070C0"/>
          </a:solidFill>
        </a:ln>
      </dgm:spPr>
      <dgm:t>
        <a:bodyPr/>
        <a:lstStyle/>
        <a:p>
          <a:pPr algn="ctr"/>
          <a:r>
            <a:rPr lang="en-IN" dirty="0">
              <a:latin typeface="Arial Rounded MT Bold" panose="020F0704030504030204" pitchFamily="34" charset="0"/>
            </a:rPr>
            <a:t>The individual ratio of job within male, female and other is </a:t>
          </a:r>
          <a:r>
            <a:rPr lang="en-IN" dirty="0">
              <a:solidFill>
                <a:srgbClr val="FFC000"/>
              </a:solidFill>
              <a:latin typeface="Arial Rounded MT Bold" panose="020F0704030504030204" pitchFamily="34" charset="0"/>
            </a:rPr>
            <a:t>28%, 24% 30% </a:t>
          </a:r>
          <a:r>
            <a:rPr lang="en-IN" dirty="0">
              <a:latin typeface="Arial Rounded MT Bold" panose="020F0704030504030204" pitchFamily="34" charset="0"/>
            </a:rPr>
            <a:t>respectively. </a:t>
          </a:r>
        </a:p>
      </dgm:t>
    </dgm:pt>
    <dgm:pt modelId="{3062A093-B4C8-4124-8BF2-74DC2CFD772A}" type="parTrans" cxnId="{7455D0BA-945A-4EC8-9810-24AC78C47456}">
      <dgm:prSet/>
      <dgm:spPr/>
      <dgm:t>
        <a:bodyPr/>
        <a:lstStyle/>
        <a:p>
          <a:pPr algn="ctr"/>
          <a:endParaRPr lang="en-IN"/>
        </a:p>
      </dgm:t>
    </dgm:pt>
    <dgm:pt modelId="{D642B03C-F155-4142-940A-66DC1AA610BE}" type="sibTrans" cxnId="{7455D0BA-945A-4EC8-9810-24AC78C47456}">
      <dgm:prSet/>
      <dgm:spPr/>
      <dgm:t>
        <a:bodyPr/>
        <a:lstStyle/>
        <a:p>
          <a:pPr algn="ctr"/>
          <a:endParaRPr lang="en-IN"/>
        </a:p>
      </dgm:t>
    </dgm:pt>
    <dgm:pt modelId="{6DFDEBD9-7645-4DC7-B833-D09543C7F5FD}">
      <dgm:prSet/>
      <dgm:spPr>
        <a:noFill/>
        <a:ln>
          <a:solidFill>
            <a:schemeClr val="tx2"/>
          </a:solidFill>
        </a:ln>
      </dgm:spPr>
      <dgm:t>
        <a:bodyPr/>
        <a:lstStyle/>
        <a:p>
          <a:pPr algn="ctr"/>
          <a:r>
            <a:rPr lang="en-GB" dirty="0">
              <a:latin typeface="Arial Rounded MT Bold" panose="020F0704030504030204" pitchFamily="34" charset="0"/>
            </a:rPr>
            <a:t>The others are more prone to look for new employment followed by female.</a:t>
          </a:r>
          <a:endParaRPr lang="en-IN" dirty="0">
            <a:latin typeface="Arial Rounded MT Bold" panose="020F0704030504030204" pitchFamily="34" charset="0"/>
          </a:endParaRPr>
        </a:p>
      </dgm:t>
    </dgm:pt>
    <dgm:pt modelId="{F5595EBB-39B1-46EC-B81B-E3FF09B94699}" type="parTrans" cxnId="{9A56B509-9D94-4860-81C5-DE862EEF9204}">
      <dgm:prSet/>
      <dgm:spPr/>
      <dgm:t>
        <a:bodyPr/>
        <a:lstStyle/>
        <a:p>
          <a:pPr algn="ctr"/>
          <a:endParaRPr lang="en-IN"/>
        </a:p>
      </dgm:t>
    </dgm:pt>
    <dgm:pt modelId="{620F2AB1-5416-4128-AEF5-717283100916}" type="sibTrans" cxnId="{9A56B509-9D94-4860-81C5-DE862EEF9204}">
      <dgm:prSet/>
      <dgm:spPr/>
      <dgm:t>
        <a:bodyPr/>
        <a:lstStyle/>
        <a:p>
          <a:pPr algn="ctr"/>
          <a:endParaRPr lang="en-IN"/>
        </a:p>
      </dgm:t>
    </dgm:pt>
    <dgm:pt modelId="{3E7989D3-61D3-4ACE-8BD4-C1C2152AB80C}" type="pres">
      <dgm:prSet presAssocID="{9F775FB6-01AD-4A94-952E-BC34DB3F8CB0}" presName="linear" presStyleCnt="0">
        <dgm:presLayoutVars>
          <dgm:animLvl val="lvl"/>
          <dgm:resizeHandles val="exact"/>
        </dgm:presLayoutVars>
      </dgm:prSet>
      <dgm:spPr/>
    </dgm:pt>
    <dgm:pt modelId="{448F910D-3FCA-44EB-BC8C-295DAC47D777}" type="pres">
      <dgm:prSet presAssocID="{60F81845-F6F8-41DC-8C87-6E4F33544B18}" presName="parentText" presStyleLbl="node1" presStyleIdx="0" presStyleCnt="3">
        <dgm:presLayoutVars>
          <dgm:chMax val="0"/>
          <dgm:bulletEnabled val="1"/>
        </dgm:presLayoutVars>
      </dgm:prSet>
      <dgm:spPr/>
    </dgm:pt>
    <dgm:pt modelId="{3CF14DF2-B759-4942-99A9-065C2D352C7F}" type="pres">
      <dgm:prSet presAssocID="{F4E36CFD-62F5-41B5-AD41-0EBFE96AD71E}" presName="spacer" presStyleCnt="0"/>
      <dgm:spPr/>
    </dgm:pt>
    <dgm:pt modelId="{2E860F30-7B99-491D-9E72-67682ED1CC03}" type="pres">
      <dgm:prSet presAssocID="{5AF42B1B-66EE-42F2-A1F2-74388CDB8EA4}" presName="parentText" presStyleLbl="node1" presStyleIdx="1" presStyleCnt="3" custLinFactNeighborY="2">
        <dgm:presLayoutVars>
          <dgm:chMax val="0"/>
          <dgm:bulletEnabled val="1"/>
        </dgm:presLayoutVars>
      </dgm:prSet>
      <dgm:spPr/>
    </dgm:pt>
    <dgm:pt modelId="{004C6F40-56C1-4DC7-968A-306FDBF33E86}" type="pres">
      <dgm:prSet presAssocID="{D642B03C-F155-4142-940A-66DC1AA610BE}" presName="spacer" presStyleCnt="0"/>
      <dgm:spPr/>
    </dgm:pt>
    <dgm:pt modelId="{23472926-77E0-4830-9271-EF1AAC687BFA}" type="pres">
      <dgm:prSet presAssocID="{6DFDEBD9-7645-4DC7-B833-D09543C7F5FD}" presName="parentText" presStyleLbl="node1" presStyleIdx="2" presStyleCnt="3">
        <dgm:presLayoutVars>
          <dgm:chMax val="0"/>
          <dgm:bulletEnabled val="1"/>
        </dgm:presLayoutVars>
      </dgm:prSet>
      <dgm:spPr/>
    </dgm:pt>
  </dgm:ptLst>
  <dgm:cxnLst>
    <dgm:cxn modelId="{9A56B509-9D94-4860-81C5-DE862EEF9204}" srcId="{9F775FB6-01AD-4A94-952E-BC34DB3F8CB0}" destId="{6DFDEBD9-7645-4DC7-B833-D09543C7F5FD}" srcOrd="2" destOrd="0" parTransId="{F5595EBB-39B1-46EC-B81B-E3FF09B94699}" sibTransId="{620F2AB1-5416-4128-AEF5-717283100916}"/>
    <dgm:cxn modelId="{1FEC307F-F482-4B55-A13C-861933EE5161}" type="presOf" srcId="{6DFDEBD9-7645-4DC7-B833-D09543C7F5FD}" destId="{23472926-77E0-4830-9271-EF1AAC687BFA}" srcOrd="0" destOrd="0" presId="urn:microsoft.com/office/officeart/2005/8/layout/vList2"/>
    <dgm:cxn modelId="{D3779C89-0CDD-4096-A972-ECA88E16251C}" type="presOf" srcId="{5AF42B1B-66EE-42F2-A1F2-74388CDB8EA4}" destId="{2E860F30-7B99-491D-9E72-67682ED1CC03}" srcOrd="0" destOrd="0" presId="urn:microsoft.com/office/officeart/2005/8/layout/vList2"/>
    <dgm:cxn modelId="{2E490F96-AD8E-408C-BBF7-47F513D69D45}" type="presOf" srcId="{60F81845-F6F8-41DC-8C87-6E4F33544B18}" destId="{448F910D-3FCA-44EB-BC8C-295DAC47D777}" srcOrd="0" destOrd="0" presId="urn:microsoft.com/office/officeart/2005/8/layout/vList2"/>
    <dgm:cxn modelId="{A8C943AE-5B3A-4D2D-B5C3-E22D92918DE7}" srcId="{9F775FB6-01AD-4A94-952E-BC34DB3F8CB0}" destId="{60F81845-F6F8-41DC-8C87-6E4F33544B18}" srcOrd="0" destOrd="0" parTransId="{8DB0CA21-D9C7-46DB-9DE8-C7E0971824C0}" sibTransId="{F4E36CFD-62F5-41B5-AD41-0EBFE96AD71E}"/>
    <dgm:cxn modelId="{7455D0BA-945A-4EC8-9810-24AC78C47456}" srcId="{9F775FB6-01AD-4A94-952E-BC34DB3F8CB0}" destId="{5AF42B1B-66EE-42F2-A1F2-74388CDB8EA4}" srcOrd="1" destOrd="0" parTransId="{3062A093-B4C8-4124-8BF2-74DC2CFD772A}" sibTransId="{D642B03C-F155-4142-940A-66DC1AA610BE}"/>
    <dgm:cxn modelId="{ED99B9E5-768A-4BEC-920C-B0DAAF9B56E4}" type="presOf" srcId="{9F775FB6-01AD-4A94-952E-BC34DB3F8CB0}" destId="{3E7989D3-61D3-4ACE-8BD4-C1C2152AB80C}" srcOrd="0" destOrd="0" presId="urn:microsoft.com/office/officeart/2005/8/layout/vList2"/>
    <dgm:cxn modelId="{A3BB6A10-CF4D-40F3-90F7-491E2E06ED7A}" type="presParOf" srcId="{3E7989D3-61D3-4ACE-8BD4-C1C2152AB80C}" destId="{448F910D-3FCA-44EB-BC8C-295DAC47D777}" srcOrd="0" destOrd="0" presId="urn:microsoft.com/office/officeart/2005/8/layout/vList2"/>
    <dgm:cxn modelId="{0633FCAE-72F7-4933-A325-33C8F7F26954}" type="presParOf" srcId="{3E7989D3-61D3-4ACE-8BD4-C1C2152AB80C}" destId="{3CF14DF2-B759-4942-99A9-065C2D352C7F}" srcOrd="1" destOrd="0" presId="urn:microsoft.com/office/officeart/2005/8/layout/vList2"/>
    <dgm:cxn modelId="{3EC0AD6A-9FD0-49FF-A1B0-1A70F04964DD}" type="presParOf" srcId="{3E7989D3-61D3-4ACE-8BD4-C1C2152AB80C}" destId="{2E860F30-7B99-491D-9E72-67682ED1CC03}" srcOrd="2" destOrd="0" presId="urn:microsoft.com/office/officeart/2005/8/layout/vList2"/>
    <dgm:cxn modelId="{CE89363B-6009-4254-845E-5985D6EA1756}" type="presParOf" srcId="{3E7989D3-61D3-4ACE-8BD4-C1C2152AB80C}" destId="{004C6F40-56C1-4DC7-968A-306FDBF33E86}" srcOrd="3" destOrd="0" presId="urn:microsoft.com/office/officeart/2005/8/layout/vList2"/>
    <dgm:cxn modelId="{FE86E45A-34CB-4BD2-BC06-EC38357292A9}" type="presParOf" srcId="{3E7989D3-61D3-4ACE-8BD4-C1C2152AB80C}" destId="{23472926-77E0-4830-9271-EF1AAC687BFA}" srcOrd="4" destOrd="0" presId="urn:microsoft.com/office/officeart/2005/8/layout/vList2"/>
  </dgm:cxnLst>
  <dgm:bg/>
  <dgm:whole>
    <a:ln w="9525" cap="flat" cmpd="sng" algn="ctr">
      <a:solidFill>
        <a:schemeClr val="tx2"/>
      </a:solidFill>
      <a:prstDash val="solid"/>
      <a:round/>
      <a:headEnd type="none" w="med" len="med"/>
      <a:tailEnd type="none" w="med" len="med"/>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D53E2-DCDB-4E45-9899-1A7DB7B02B95}">
      <dsp:nvSpPr>
        <dsp:cNvPr id="0" name=""/>
        <dsp:cNvSpPr/>
      </dsp:nvSpPr>
      <dsp:spPr>
        <a:xfrm>
          <a:off x="1681878" y="1756224"/>
          <a:ext cx="2055629" cy="2055629"/>
        </a:xfrm>
        <a:prstGeom prst="gear9">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just" defTabSz="711200">
            <a:lnSpc>
              <a:spcPct val="90000"/>
            </a:lnSpc>
            <a:spcBef>
              <a:spcPct val="0"/>
            </a:spcBef>
            <a:spcAft>
              <a:spcPct val="35000"/>
            </a:spcAft>
            <a:buNone/>
          </a:pPr>
          <a:r>
            <a:rPr lang="en-US" sz="1600" b="1" u="none" kern="1200" dirty="0"/>
            <a:t>Various Columns Treatment</a:t>
          </a:r>
          <a:endParaRPr lang="en-IN" sz="1600" b="1" u="none" kern="1200" dirty="0"/>
        </a:p>
      </dsp:txBody>
      <dsp:txXfrm>
        <a:off x="2095151" y="2237745"/>
        <a:ext cx="1229083" cy="1056636"/>
      </dsp:txXfrm>
    </dsp:sp>
    <dsp:sp modelId="{59700EE3-2326-4FF9-8CB4-090AF9CC9EAF}">
      <dsp:nvSpPr>
        <dsp:cNvPr id="0" name=""/>
        <dsp:cNvSpPr/>
      </dsp:nvSpPr>
      <dsp:spPr>
        <a:xfrm>
          <a:off x="485876" y="1270348"/>
          <a:ext cx="1495003" cy="1495003"/>
        </a:xfrm>
        <a:prstGeom prst="gear6">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just" defTabSz="444500">
            <a:lnSpc>
              <a:spcPct val="90000"/>
            </a:lnSpc>
            <a:spcBef>
              <a:spcPct val="0"/>
            </a:spcBef>
            <a:spcAft>
              <a:spcPct val="35000"/>
            </a:spcAft>
            <a:buNone/>
          </a:pPr>
          <a:r>
            <a:rPr lang="en-US" sz="1000" b="1" u="none" kern="1200" dirty="0"/>
            <a:t>Outlier Detections and Treatment</a:t>
          </a:r>
          <a:endParaRPr lang="en-IN" sz="1000" b="1" u="none" kern="1200" dirty="0"/>
        </a:p>
      </dsp:txBody>
      <dsp:txXfrm>
        <a:off x="862248" y="1648994"/>
        <a:ext cx="742259" cy="737711"/>
      </dsp:txXfrm>
    </dsp:sp>
    <dsp:sp modelId="{AB666099-3E2D-4783-A85B-FEEA2BD5E762}">
      <dsp:nvSpPr>
        <dsp:cNvPr id="0" name=""/>
        <dsp:cNvSpPr/>
      </dsp:nvSpPr>
      <dsp:spPr>
        <a:xfrm rot="20700000">
          <a:off x="1323230" y="238948"/>
          <a:ext cx="1464798" cy="1464798"/>
        </a:xfrm>
        <a:prstGeom prst="gear6">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just" defTabSz="488950">
            <a:lnSpc>
              <a:spcPct val="90000"/>
            </a:lnSpc>
            <a:spcBef>
              <a:spcPct val="0"/>
            </a:spcBef>
            <a:spcAft>
              <a:spcPct val="35000"/>
            </a:spcAft>
            <a:buNone/>
          </a:pPr>
          <a:r>
            <a:rPr lang="en-US" sz="1100" b="1" u="none" kern="1200" dirty="0"/>
            <a:t>Missing Values and its treatment</a:t>
          </a:r>
          <a:endParaRPr lang="en-IN" sz="1100" b="1" u="none" kern="1200" dirty="0"/>
        </a:p>
      </dsp:txBody>
      <dsp:txXfrm rot="-20700000">
        <a:off x="1644503" y="560222"/>
        <a:ext cx="822251" cy="822251"/>
      </dsp:txXfrm>
    </dsp:sp>
    <dsp:sp modelId="{F01F52D1-4299-41FF-877F-009823797500}">
      <dsp:nvSpPr>
        <dsp:cNvPr id="0" name=""/>
        <dsp:cNvSpPr/>
      </dsp:nvSpPr>
      <dsp:spPr>
        <a:xfrm>
          <a:off x="1518866" y="1448837"/>
          <a:ext cx="2631205" cy="2631205"/>
        </a:xfrm>
        <a:prstGeom prst="circularArrow">
          <a:avLst>
            <a:gd name="adj1" fmla="val 4688"/>
            <a:gd name="adj2" fmla="val 299029"/>
            <a:gd name="adj3" fmla="val 2504328"/>
            <a:gd name="adj4" fmla="val 15887016"/>
            <a:gd name="adj5" fmla="val 5469"/>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4F5DBF-CE69-4DBD-9CCE-762590AEFD5C}">
      <dsp:nvSpPr>
        <dsp:cNvPr id="0" name=""/>
        <dsp:cNvSpPr/>
      </dsp:nvSpPr>
      <dsp:spPr>
        <a:xfrm>
          <a:off x="221113" y="941521"/>
          <a:ext cx="1911735" cy="1911735"/>
        </a:xfrm>
        <a:prstGeom prst="leftCircularArrow">
          <a:avLst>
            <a:gd name="adj1" fmla="val 6452"/>
            <a:gd name="adj2" fmla="val 429999"/>
            <a:gd name="adj3" fmla="val 10489124"/>
            <a:gd name="adj4" fmla="val 14837806"/>
            <a:gd name="adj5" fmla="val 7527"/>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C526CE-9BBB-49F2-91A9-7F10C8A3D5FF}">
      <dsp:nvSpPr>
        <dsp:cNvPr id="0" name=""/>
        <dsp:cNvSpPr/>
      </dsp:nvSpPr>
      <dsp:spPr>
        <a:xfrm>
          <a:off x="984407" y="-79936"/>
          <a:ext cx="2061235" cy="2061235"/>
        </a:xfrm>
        <a:prstGeom prst="circularArrow">
          <a:avLst>
            <a:gd name="adj1" fmla="val 5984"/>
            <a:gd name="adj2" fmla="val 394124"/>
            <a:gd name="adj3" fmla="val 13313824"/>
            <a:gd name="adj4" fmla="val 10508221"/>
            <a:gd name="adj5" fmla="val 698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BD124-61DE-443F-ABF1-FE05AD709335}">
      <dsp:nvSpPr>
        <dsp:cNvPr id="0" name=""/>
        <dsp:cNvSpPr/>
      </dsp:nvSpPr>
      <dsp:spPr>
        <a:xfrm>
          <a:off x="57653" y="25355"/>
          <a:ext cx="2017118" cy="2017113"/>
        </a:xfrm>
        <a:prstGeom prst="ellipse">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ln>
                <a:solidFill>
                  <a:schemeClr val="bg1"/>
                </a:solidFill>
              </a:ln>
              <a:solidFill>
                <a:schemeClr val="bg1"/>
              </a:solidFill>
            </a:rPr>
            <a:t>The ratio for job change for gender</a:t>
          </a:r>
          <a:endParaRPr lang="en-IN" sz="1800" kern="1200" dirty="0">
            <a:ln>
              <a:solidFill>
                <a:schemeClr val="bg1"/>
              </a:solidFill>
            </a:ln>
            <a:solidFill>
              <a:schemeClr val="bg1"/>
            </a:solidFill>
          </a:endParaRPr>
        </a:p>
      </dsp:txBody>
      <dsp:txXfrm>
        <a:off x="353053" y="320754"/>
        <a:ext cx="1426318" cy="1426315"/>
      </dsp:txXfrm>
    </dsp:sp>
    <dsp:sp modelId="{107C031F-FD98-4227-9FF6-E794143490C5}">
      <dsp:nvSpPr>
        <dsp:cNvPr id="0" name=""/>
        <dsp:cNvSpPr/>
      </dsp:nvSpPr>
      <dsp:spPr>
        <a:xfrm>
          <a:off x="1698430" y="1325414"/>
          <a:ext cx="2017118" cy="2017113"/>
        </a:xfrm>
        <a:prstGeom prst="ellipse">
          <a:avLst/>
        </a:prstGeom>
        <a:gradFill rotWithShape="1">
          <a:gsLst>
            <a:gs pos="0">
              <a:schemeClr val="dk1">
                <a:shade val="51000"/>
                <a:satMod val="130000"/>
              </a:schemeClr>
            </a:gs>
            <a:gs pos="80000">
              <a:schemeClr val="dk1">
                <a:shade val="93000"/>
                <a:satMod val="130000"/>
              </a:schemeClr>
            </a:gs>
            <a:gs pos="100000">
              <a:schemeClr val="dk1">
                <a:shade val="94000"/>
                <a:satMod val="135000"/>
              </a:schemeClr>
            </a:gs>
          </a:gsLst>
          <a:lin ang="16200000" scaled="0"/>
        </a:gradFill>
        <a:ln w="9525" cap="flat" cmpd="sng" algn="ctr">
          <a:solidFill>
            <a:schemeClr val="dk1">
              <a:shade val="95000"/>
              <a:satMod val="105000"/>
            </a:schemeClr>
          </a:solidFill>
          <a:prstDash val="solid"/>
        </a:ln>
        <a:effectLst>
          <a:outerShdw blurRad="40000" dist="23000" dir="5400000" rotWithShape="0">
            <a:srgbClr val="000000">
              <a:alpha val="35000"/>
            </a:srgbClr>
          </a:outerShdw>
        </a:effectLst>
      </dsp:spPr>
      <dsp:style>
        <a:lnRef idx="1">
          <a:schemeClr val="dk1"/>
        </a:lnRef>
        <a:fillRef idx="3">
          <a:schemeClr val="dk1"/>
        </a:fillRef>
        <a:effectRef idx="2">
          <a:schemeClr val="dk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n>
                <a:solidFill>
                  <a:schemeClr val="bg1"/>
                </a:solidFill>
              </a:ln>
              <a:solidFill>
                <a:schemeClr val="bg1"/>
              </a:solidFill>
            </a:rPr>
            <a:t>Relevant Experience affecting the job change</a:t>
          </a:r>
          <a:endParaRPr lang="en-IN" sz="1800" b="1" kern="1200" dirty="0">
            <a:ln>
              <a:solidFill>
                <a:schemeClr val="bg1"/>
              </a:solidFill>
            </a:ln>
            <a:solidFill>
              <a:schemeClr val="bg1"/>
            </a:solidFill>
          </a:endParaRPr>
        </a:p>
      </dsp:txBody>
      <dsp:txXfrm>
        <a:off x="1993830" y="1620813"/>
        <a:ext cx="1426318" cy="1426315"/>
      </dsp:txXfrm>
    </dsp:sp>
    <dsp:sp modelId="{641FEB0C-002C-47FA-ADE2-74FFCA6F4032}">
      <dsp:nvSpPr>
        <dsp:cNvPr id="0" name=""/>
        <dsp:cNvSpPr/>
      </dsp:nvSpPr>
      <dsp:spPr>
        <a:xfrm>
          <a:off x="3372641" y="26525"/>
          <a:ext cx="2017118" cy="2017113"/>
        </a:xfrm>
        <a:prstGeom prst="ellipse">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n>
                <a:solidFill>
                  <a:schemeClr val="bg1"/>
                </a:solidFill>
              </a:ln>
              <a:solidFill>
                <a:schemeClr val="bg1"/>
              </a:solidFill>
            </a:rPr>
            <a:t>Education level of the respective candidates</a:t>
          </a:r>
          <a:endParaRPr lang="en-IN" sz="1800" b="1" kern="1200" dirty="0">
            <a:ln>
              <a:solidFill>
                <a:schemeClr val="bg1"/>
              </a:solidFill>
            </a:ln>
            <a:solidFill>
              <a:schemeClr val="bg1"/>
            </a:solidFill>
          </a:endParaRPr>
        </a:p>
      </dsp:txBody>
      <dsp:txXfrm>
        <a:off x="3668041" y="321924"/>
        <a:ext cx="1426318" cy="1426315"/>
      </dsp:txXfrm>
    </dsp:sp>
    <dsp:sp modelId="{933F663F-08E1-4C4C-A28B-2F7D41886B34}">
      <dsp:nvSpPr>
        <dsp:cNvPr id="0" name=""/>
        <dsp:cNvSpPr/>
      </dsp:nvSpPr>
      <dsp:spPr>
        <a:xfrm>
          <a:off x="5034053" y="1325414"/>
          <a:ext cx="2017118" cy="2017113"/>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n>
                <a:solidFill>
                  <a:schemeClr val="bg1"/>
                </a:solidFill>
              </a:ln>
              <a:solidFill>
                <a:schemeClr val="bg1"/>
              </a:solidFill>
            </a:rPr>
            <a:t>Major discipline's role is affecting job change</a:t>
          </a:r>
          <a:endParaRPr lang="en-IN" sz="1800" b="1" kern="1200" dirty="0">
            <a:ln>
              <a:solidFill>
                <a:schemeClr val="bg1"/>
              </a:solidFill>
            </a:ln>
            <a:solidFill>
              <a:schemeClr val="bg1"/>
            </a:solidFill>
          </a:endParaRPr>
        </a:p>
      </dsp:txBody>
      <dsp:txXfrm>
        <a:off x="5329453" y="1620813"/>
        <a:ext cx="1426318" cy="1426315"/>
      </dsp:txXfrm>
    </dsp:sp>
    <dsp:sp modelId="{2BCC032F-ABEC-4F66-A23E-55A7C5D13DC9}">
      <dsp:nvSpPr>
        <dsp:cNvPr id="0" name=""/>
        <dsp:cNvSpPr/>
      </dsp:nvSpPr>
      <dsp:spPr>
        <a:xfrm>
          <a:off x="6680982" y="86211"/>
          <a:ext cx="2017118" cy="2017113"/>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n>
                <a:solidFill>
                  <a:schemeClr val="bg1"/>
                </a:solidFill>
              </a:ln>
              <a:solidFill>
                <a:schemeClr val="bg1"/>
              </a:solidFill>
            </a:rPr>
            <a:t>Experience and training of employees </a:t>
          </a:r>
          <a:endParaRPr lang="en-IN" sz="1800" b="1" kern="1200" dirty="0">
            <a:ln>
              <a:solidFill>
                <a:schemeClr val="bg1"/>
              </a:solidFill>
            </a:ln>
            <a:solidFill>
              <a:schemeClr val="bg1"/>
            </a:solidFill>
          </a:endParaRPr>
        </a:p>
      </dsp:txBody>
      <dsp:txXfrm>
        <a:off x="6976382" y="381610"/>
        <a:ext cx="1426318" cy="14263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F910D-3FCA-44EB-BC8C-295DAC47D777}">
      <dsp:nvSpPr>
        <dsp:cNvPr id="0" name=""/>
        <dsp:cNvSpPr/>
      </dsp:nvSpPr>
      <dsp:spPr>
        <a:xfrm>
          <a:off x="0" y="42379"/>
          <a:ext cx="7070406" cy="666900"/>
        </a:xfrm>
        <a:prstGeom prst="roundRect">
          <a:avLst/>
        </a:prstGeom>
        <a:solidFill>
          <a:schemeClr val="lt1">
            <a:hueOff val="0"/>
            <a:satOff val="0"/>
            <a:lumOff val="0"/>
            <a:alphaOff val="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Arial Rounded MT Bold" panose="020F0704030504030204" pitchFamily="34" charset="0"/>
            </a:rPr>
            <a:t>The ratio of male, female and other in our data is </a:t>
          </a:r>
          <a:r>
            <a:rPr lang="en-IN" sz="1500" kern="1200" dirty="0">
              <a:solidFill>
                <a:srgbClr val="FFC000"/>
              </a:solidFill>
              <a:latin typeface="Arial Rounded MT Bold" panose="020F0704030504030204" pitchFamily="34" charset="0"/>
            </a:rPr>
            <a:t>84%:14%:2%.</a:t>
          </a:r>
        </a:p>
        <a:p>
          <a:pPr marL="0" lvl="0" indent="0" algn="ctr" defTabSz="666750">
            <a:lnSpc>
              <a:spcPct val="90000"/>
            </a:lnSpc>
            <a:spcBef>
              <a:spcPct val="0"/>
            </a:spcBef>
            <a:spcAft>
              <a:spcPct val="35000"/>
            </a:spcAft>
            <a:buNone/>
          </a:pPr>
          <a:r>
            <a:rPr lang="en-IN" sz="1500" kern="1200" dirty="0">
              <a:latin typeface="Arial Rounded MT Bold" panose="020F0704030504030204" pitchFamily="34" charset="0"/>
            </a:rPr>
            <a:t>The ratio of job change is </a:t>
          </a:r>
          <a:r>
            <a:rPr lang="en-IN" sz="1500" kern="1200" dirty="0">
              <a:solidFill>
                <a:srgbClr val="FFC000"/>
              </a:solidFill>
              <a:latin typeface="Arial Rounded MT Bold" panose="020F0704030504030204" pitchFamily="34" charset="0"/>
            </a:rPr>
            <a:t>75%:25%</a:t>
          </a:r>
        </a:p>
      </dsp:txBody>
      <dsp:txXfrm>
        <a:off x="32555" y="74934"/>
        <a:ext cx="7005296" cy="601790"/>
      </dsp:txXfrm>
    </dsp:sp>
    <dsp:sp modelId="{2E860F30-7B99-491D-9E72-67682ED1CC03}">
      <dsp:nvSpPr>
        <dsp:cNvPr id="0" name=""/>
        <dsp:cNvSpPr/>
      </dsp:nvSpPr>
      <dsp:spPr>
        <a:xfrm>
          <a:off x="0" y="752480"/>
          <a:ext cx="7070406" cy="666900"/>
        </a:xfrm>
        <a:prstGeom prst="round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Arial Rounded MT Bold" panose="020F0704030504030204" pitchFamily="34" charset="0"/>
            </a:rPr>
            <a:t>The individual ratio of job within male, female and other is </a:t>
          </a:r>
          <a:r>
            <a:rPr lang="en-IN" sz="1500" kern="1200" dirty="0">
              <a:solidFill>
                <a:srgbClr val="FFC000"/>
              </a:solidFill>
              <a:latin typeface="Arial Rounded MT Bold" panose="020F0704030504030204" pitchFamily="34" charset="0"/>
            </a:rPr>
            <a:t>28%, 24% 30% </a:t>
          </a:r>
          <a:r>
            <a:rPr lang="en-IN" sz="1500" kern="1200" dirty="0">
              <a:latin typeface="Arial Rounded MT Bold" panose="020F0704030504030204" pitchFamily="34" charset="0"/>
            </a:rPr>
            <a:t>respectively. </a:t>
          </a:r>
        </a:p>
      </dsp:txBody>
      <dsp:txXfrm>
        <a:off x="32555" y="785035"/>
        <a:ext cx="7005296" cy="601790"/>
      </dsp:txXfrm>
    </dsp:sp>
    <dsp:sp modelId="{23472926-77E0-4830-9271-EF1AAC687BFA}">
      <dsp:nvSpPr>
        <dsp:cNvPr id="0" name=""/>
        <dsp:cNvSpPr/>
      </dsp:nvSpPr>
      <dsp:spPr>
        <a:xfrm>
          <a:off x="0" y="1462579"/>
          <a:ext cx="7070406" cy="666900"/>
        </a:xfrm>
        <a:prstGeom prst="roundRect">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latin typeface="Arial Rounded MT Bold" panose="020F0704030504030204" pitchFamily="34" charset="0"/>
            </a:rPr>
            <a:t>The others are more prone to look for new employment followed by female.</a:t>
          </a:r>
          <a:endParaRPr lang="en-IN" sz="1500" kern="1200" dirty="0">
            <a:latin typeface="Arial Rounded MT Bold" panose="020F0704030504030204" pitchFamily="34" charset="0"/>
          </a:endParaRPr>
        </a:p>
      </dsp:txBody>
      <dsp:txXfrm>
        <a:off x="32555" y="1495134"/>
        <a:ext cx="7005296" cy="60179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36864-4BB4-42C4-B0F1-E7A9AFF0AED4}" type="datetimeFigureOut">
              <a:rPr lang="en-IN" smtClean="0"/>
              <a:t>14-09-2021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17A78-7A71-4DFD-AF2D-95382876FDBE}" type="slidenum">
              <a:rPr lang="en-IN" smtClean="0"/>
              <a:t>‹#›</a:t>
            </a:fld>
            <a:endParaRPr lang="en-IN"/>
          </a:p>
        </p:txBody>
      </p:sp>
    </p:spTree>
    <p:extLst>
      <p:ext uri="{BB962C8B-B14F-4D97-AF65-F5344CB8AC3E}">
        <p14:creationId xmlns:p14="http://schemas.microsoft.com/office/powerpoint/2010/main" val="183096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830033" y="2655767"/>
            <a:ext cx="65320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4600"/>
              <a:buNone/>
              <a:defRPr sz="4600">
                <a:solidFill>
                  <a:schemeClr val="dk1"/>
                </a:solidFill>
              </a:defRPr>
            </a:lvl1pPr>
            <a:lvl2pPr lvl="1" algn="ctr">
              <a:spcBef>
                <a:spcPts val="0"/>
              </a:spcBef>
              <a:spcAft>
                <a:spcPts val="0"/>
              </a:spcAft>
              <a:buClr>
                <a:schemeClr val="dk1"/>
              </a:buClr>
              <a:buSzPts val="4600"/>
              <a:buNone/>
              <a:defRPr sz="4600">
                <a:solidFill>
                  <a:schemeClr val="dk1"/>
                </a:solidFill>
              </a:defRPr>
            </a:lvl2pPr>
            <a:lvl3pPr lvl="2" algn="ctr">
              <a:spcBef>
                <a:spcPts val="0"/>
              </a:spcBef>
              <a:spcAft>
                <a:spcPts val="0"/>
              </a:spcAft>
              <a:buClr>
                <a:schemeClr val="dk1"/>
              </a:buClr>
              <a:buSzPts val="4600"/>
              <a:buNone/>
              <a:defRPr sz="4600">
                <a:solidFill>
                  <a:schemeClr val="dk1"/>
                </a:solidFill>
              </a:defRPr>
            </a:lvl3pPr>
            <a:lvl4pPr lvl="3" algn="ctr">
              <a:spcBef>
                <a:spcPts val="0"/>
              </a:spcBef>
              <a:spcAft>
                <a:spcPts val="0"/>
              </a:spcAft>
              <a:buClr>
                <a:schemeClr val="dk1"/>
              </a:buClr>
              <a:buSzPts val="4600"/>
              <a:buNone/>
              <a:defRPr sz="4600">
                <a:solidFill>
                  <a:schemeClr val="dk1"/>
                </a:solidFill>
              </a:defRPr>
            </a:lvl4pPr>
            <a:lvl5pPr lvl="4" algn="ctr">
              <a:spcBef>
                <a:spcPts val="0"/>
              </a:spcBef>
              <a:spcAft>
                <a:spcPts val="0"/>
              </a:spcAft>
              <a:buClr>
                <a:schemeClr val="dk1"/>
              </a:buClr>
              <a:buSzPts val="4600"/>
              <a:buNone/>
              <a:defRPr sz="4600">
                <a:solidFill>
                  <a:schemeClr val="dk1"/>
                </a:solidFill>
              </a:defRPr>
            </a:lvl5pPr>
            <a:lvl6pPr lvl="5" algn="ctr">
              <a:spcBef>
                <a:spcPts val="0"/>
              </a:spcBef>
              <a:spcAft>
                <a:spcPts val="0"/>
              </a:spcAft>
              <a:buClr>
                <a:schemeClr val="dk1"/>
              </a:buClr>
              <a:buSzPts val="4600"/>
              <a:buNone/>
              <a:defRPr sz="4600">
                <a:solidFill>
                  <a:schemeClr val="dk1"/>
                </a:solidFill>
              </a:defRPr>
            </a:lvl6pPr>
            <a:lvl7pPr lvl="6" algn="ctr">
              <a:spcBef>
                <a:spcPts val="0"/>
              </a:spcBef>
              <a:spcAft>
                <a:spcPts val="0"/>
              </a:spcAft>
              <a:buClr>
                <a:schemeClr val="dk1"/>
              </a:buClr>
              <a:buSzPts val="4600"/>
              <a:buNone/>
              <a:defRPr sz="4600">
                <a:solidFill>
                  <a:schemeClr val="dk1"/>
                </a:solidFill>
              </a:defRPr>
            </a:lvl7pPr>
            <a:lvl8pPr lvl="7" algn="ctr">
              <a:spcBef>
                <a:spcPts val="0"/>
              </a:spcBef>
              <a:spcAft>
                <a:spcPts val="0"/>
              </a:spcAft>
              <a:buClr>
                <a:schemeClr val="dk1"/>
              </a:buClr>
              <a:buSzPts val="4600"/>
              <a:buNone/>
              <a:defRPr sz="4600">
                <a:solidFill>
                  <a:schemeClr val="dk1"/>
                </a:solidFill>
              </a:defRPr>
            </a:lvl8pPr>
            <a:lvl9pPr lvl="8" algn="ctr">
              <a:spcBef>
                <a:spcPts val="0"/>
              </a:spcBef>
              <a:spcAft>
                <a:spcPts val="0"/>
              </a:spcAft>
              <a:buClr>
                <a:schemeClr val="dk1"/>
              </a:buClr>
              <a:buSzPts val="4600"/>
              <a:buNone/>
              <a:defRPr sz="4600">
                <a:solidFill>
                  <a:schemeClr val="dk1"/>
                </a:solidFill>
              </a:defRPr>
            </a:lvl9pPr>
          </a:lstStyle>
          <a:p>
            <a:endParaRPr/>
          </a:p>
        </p:txBody>
      </p:sp>
      <p:sp>
        <p:nvSpPr>
          <p:cNvPr id="11" name="Google Shape;11;p2"/>
          <p:cNvSpPr/>
          <p:nvPr/>
        </p:nvSpPr>
        <p:spPr>
          <a:xfrm>
            <a:off x="0" y="0"/>
            <a:ext cx="12192000" cy="68580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2" name="Google Shape;12;p2"/>
          <p:cNvGrpSpPr/>
          <p:nvPr/>
        </p:nvGrpSpPr>
        <p:grpSpPr>
          <a:xfrm>
            <a:off x="743929" y="-12"/>
            <a:ext cx="2086112" cy="37667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rot="-5400000">
            <a:off x="9675160" y="-540737"/>
            <a:ext cx="1390929" cy="3642753"/>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2"/>
          <p:cNvGrpSpPr/>
          <p:nvPr/>
        </p:nvGrpSpPr>
        <p:grpSpPr>
          <a:xfrm rot="5400000">
            <a:off x="703135" y="3690822"/>
            <a:ext cx="1852856" cy="3258923"/>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 name="Google Shape;37;p2"/>
          <p:cNvGrpSpPr/>
          <p:nvPr/>
        </p:nvGrpSpPr>
        <p:grpSpPr>
          <a:xfrm rot="10800000">
            <a:off x="9159336" y="3216093"/>
            <a:ext cx="2358211" cy="3641927"/>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75093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hird">
  <p:cSld name="Blank third">
    <p:spTree>
      <p:nvGrpSpPr>
        <p:cNvPr id="1" name="Shape 228"/>
        <p:cNvGrpSpPr/>
        <p:nvPr/>
      </p:nvGrpSpPr>
      <p:grpSpPr>
        <a:xfrm>
          <a:off x="0" y="0"/>
          <a:ext cx="0" cy="0"/>
          <a:chOff x="0" y="0"/>
          <a:chExt cx="0" cy="0"/>
        </a:xfrm>
      </p:grpSpPr>
      <p:sp>
        <p:nvSpPr>
          <p:cNvPr id="229" name="Google Shape;229;p11"/>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1"/>
          <p:cNvSpPr/>
          <p:nvPr/>
        </p:nvSpPr>
        <p:spPr>
          <a:xfrm flipH="1">
            <a:off x="0" y="0"/>
            <a:ext cx="4064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1"/>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6130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2"/>
        <p:cNvGrpSpPr/>
        <p:nvPr/>
      </p:nvGrpSpPr>
      <p:grpSpPr>
        <a:xfrm>
          <a:off x="0" y="0"/>
          <a:ext cx="0" cy="0"/>
          <a:chOff x="0" y="0"/>
          <a:chExt cx="0" cy="0"/>
        </a:xfrm>
      </p:grpSpPr>
      <p:sp>
        <p:nvSpPr>
          <p:cNvPr id="233" name="Google Shape;233;p12"/>
          <p:cNvSpPr/>
          <p:nvPr/>
        </p:nvSpPr>
        <p:spPr>
          <a:xfrm>
            <a:off x="0" y="0"/>
            <a:ext cx="12192000" cy="68580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2"/>
          <p:cNvSpPr/>
          <p:nvPr/>
        </p:nvSpPr>
        <p:spPr>
          <a:xfrm rot="-5400000">
            <a:off x="5871933" y="6026600"/>
            <a:ext cx="448000" cy="1214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2"/>
          <p:cNvSpPr txBox="1">
            <a:spLocks noGrp="1"/>
          </p:cNvSpPr>
          <p:nvPr>
            <p:ph type="sldNum" idx="12"/>
          </p:nvPr>
        </p:nvSpPr>
        <p:spPr>
          <a:xfrm>
            <a:off x="5488533" y="6409833"/>
            <a:ext cx="1214800" cy="448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52495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2986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5882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850867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923594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847731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709639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595933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4540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7"/>
        <p:cNvGrpSpPr/>
        <p:nvPr/>
      </p:nvGrpSpPr>
      <p:grpSpPr>
        <a:xfrm>
          <a:off x="0" y="0"/>
          <a:ext cx="0" cy="0"/>
          <a:chOff x="0" y="0"/>
          <a:chExt cx="0" cy="0"/>
        </a:xfrm>
      </p:grpSpPr>
      <p:sp>
        <p:nvSpPr>
          <p:cNvPr id="48" name="Google Shape;48;p3"/>
          <p:cNvSpPr/>
          <p:nvPr/>
        </p:nvSpPr>
        <p:spPr>
          <a:xfrm>
            <a:off x="0" y="0"/>
            <a:ext cx="12192000" cy="68580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3"/>
          <p:cNvSpPr txBox="1">
            <a:spLocks noGrp="1"/>
          </p:cNvSpPr>
          <p:nvPr>
            <p:ph type="ctrTitle"/>
          </p:nvPr>
        </p:nvSpPr>
        <p:spPr>
          <a:xfrm>
            <a:off x="3501800" y="2517533"/>
            <a:ext cx="51884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3501800" y="4193139"/>
            <a:ext cx="51884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9941360" y="386674"/>
            <a:ext cx="1631643" cy="2869620"/>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 name="Google Shape;55;p3"/>
          <p:cNvGrpSpPr/>
          <p:nvPr/>
        </p:nvGrpSpPr>
        <p:grpSpPr>
          <a:xfrm rot="-5400000">
            <a:off x="961385" y="3419784"/>
            <a:ext cx="1475128" cy="3397897"/>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131451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811854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502659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63036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9"/>
        <p:cNvGrpSpPr/>
        <p:nvPr/>
      </p:nvGrpSpPr>
      <p:grpSpPr>
        <a:xfrm>
          <a:off x="0" y="0"/>
          <a:ext cx="0" cy="0"/>
          <a:chOff x="0" y="0"/>
          <a:chExt cx="0" cy="0"/>
        </a:xfrm>
      </p:grpSpPr>
      <p:sp>
        <p:nvSpPr>
          <p:cNvPr id="60" name="Google Shape;60;p4"/>
          <p:cNvSpPr/>
          <p:nvPr/>
        </p:nvSpPr>
        <p:spPr>
          <a:xfrm>
            <a:off x="3273067" y="0"/>
            <a:ext cx="5646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4"/>
          <p:cNvSpPr/>
          <p:nvPr/>
        </p:nvSpPr>
        <p:spPr>
          <a:xfrm rot="-5400000">
            <a:off x="5871933" y="6026600"/>
            <a:ext cx="448000" cy="1214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4"/>
          <p:cNvSpPr txBox="1">
            <a:spLocks noGrp="1"/>
          </p:cNvSpPr>
          <p:nvPr>
            <p:ph type="body" idx="1"/>
          </p:nvPr>
        </p:nvSpPr>
        <p:spPr>
          <a:xfrm>
            <a:off x="3797979" y="1100567"/>
            <a:ext cx="4596000" cy="4656800"/>
          </a:xfrm>
          <a:prstGeom prst="rect">
            <a:avLst/>
          </a:prstGeom>
        </p:spPr>
        <p:txBody>
          <a:bodyPr spcFirstLastPara="1" wrap="square" lIns="91425" tIns="91425" rIns="91425" bIns="91425" anchor="ctr" anchorCtr="0">
            <a:noAutofit/>
          </a:bodyPr>
          <a:lstStyle>
            <a:lvl1pPr marL="457189" lvl="0" indent="-380990" algn="ctr" rtl="0">
              <a:lnSpc>
                <a:spcPct val="115000"/>
              </a:lnSpc>
              <a:spcBef>
                <a:spcPts val="600"/>
              </a:spcBef>
              <a:spcAft>
                <a:spcPts val="0"/>
              </a:spcAft>
              <a:buSzPts val="2400"/>
              <a:buChar char="▹"/>
              <a:defRPr i="1"/>
            </a:lvl1pPr>
            <a:lvl2pPr marL="914378" lvl="1" indent="-380990" algn="ctr" rtl="0">
              <a:lnSpc>
                <a:spcPct val="115000"/>
              </a:lnSpc>
              <a:spcBef>
                <a:spcPts val="0"/>
              </a:spcBef>
              <a:spcAft>
                <a:spcPts val="0"/>
              </a:spcAft>
              <a:buSzPts val="2400"/>
              <a:buChar char="￭"/>
              <a:defRPr i="1"/>
            </a:lvl2pPr>
            <a:lvl3pPr marL="1371566" lvl="2" indent="-380990" algn="ctr" rtl="0">
              <a:lnSpc>
                <a:spcPct val="115000"/>
              </a:lnSpc>
              <a:spcBef>
                <a:spcPts val="0"/>
              </a:spcBef>
              <a:spcAft>
                <a:spcPts val="0"/>
              </a:spcAft>
              <a:buSzPts val="2400"/>
              <a:buChar char="⬝"/>
              <a:defRPr i="1"/>
            </a:lvl3pPr>
            <a:lvl4pPr marL="1828754" lvl="3" indent="-380990" algn="ctr" rtl="0">
              <a:lnSpc>
                <a:spcPct val="115000"/>
              </a:lnSpc>
              <a:spcBef>
                <a:spcPts val="0"/>
              </a:spcBef>
              <a:spcAft>
                <a:spcPts val="0"/>
              </a:spcAft>
              <a:buSzPts val="2400"/>
              <a:buChar char="●"/>
              <a:defRPr i="1"/>
            </a:lvl4pPr>
            <a:lvl5pPr marL="2285943" lvl="4" indent="-380990" algn="ctr" rtl="0">
              <a:lnSpc>
                <a:spcPct val="115000"/>
              </a:lnSpc>
              <a:spcBef>
                <a:spcPts val="0"/>
              </a:spcBef>
              <a:spcAft>
                <a:spcPts val="0"/>
              </a:spcAft>
              <a:buSzPts val="2400"/>
              <a:buChar char="○"/>
              <a:defRPr i="1"/>
            </a:lvl5pPr>
            <a:lvl6pPr marL="2743132" lvl="5" indent="-380990" algn="ctr" rtl="0">
              <a:lnSpc>
                <a:spcPct val="115000"/>
              </a:lnSpc>
              <a:spcBef>
                <a:spcPts val="0"/>
              </a:spcBef>
              <a:spcAft>
                <a:spcPts val="0"/>
              </a:spcAft>
              <a:buSzPts val="2400"/>
              <a:buChar char="■"/>
              <a:defRPr i="1"/>
            </a:lvl6pPr>
            <a:lvl7pPr marL="3200320" lvl="6" indent="-380990" algn="ctr" rtl="0">
              <a:lnSpc>
                <a:spcPct val="115000"/>
              </a:lnSpc>
              <a:spcBef>
                <a:spcPts val="0"/>
              </a:spcBef>
              <a:spcAft>
                <a:spcPts val="0"/>
              </a:spcAft>
              <a:buSzPts val="2400"/>
              <a:buChar char="●"/>
              <a:defRPr i="1"/>
            </a:lvl7pPr>
            <a:lvl8pPr marL="3657509" lvl="7" indent="-380990" algn="ctr" rtl="0">
              <a:lnSpc>
                <a:spcPct val="115000"/>
              </a:lnSpc>
              <a:spcBef>
                <a:spcPts val="0"/>
              </a:spcBef>
              <a:spcAft>
                <a:spcPts val="0"/>
              </a:spcAft>
              <a:buSzPts val="2400"/>
              <a:buChar char="○"/>
              <a:defRPr i="1"/>
            </a:lvl8pPr>
            <a:lvl9pPr marL="4114697" lvl="8" indent="-38099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4791200" y="25825"/>
            <a:ext cx="2609600" cy="8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A5B0FE"/>
                </a:solidFill>
                <a:latin typeface="Work Sans"/>
                <a:ea typeface="Work Sans"/>
                <a:cs typeface="Work Sans"/>
                <a:sym typeface="Work Sans"/>
              </a:rPr>
              <a:t>“</a:t>
            </a:r>
            <a:endParaRPr sz="7200" b="1">
              <a:solidFill>
                <a:srgbClr val="A5B0FE"/>
              </a:solidFill>
              <a:latin typeface="Work Sans"/>
              <a:ea typeface="Work Sans"/>
              <a:cs typeface="Work Sans"/>
              <a:sym typeface="Work Sans"/>
            </a:endParaRPr>
          </a:p>
        </p:txBody>
      </p:sp>
      <p:sp>
        <p:nvSpPr>
          <p:cNvPr id="64" name="Google Shape;64;p4"/>
          <p:cNvSpPr txBox="1">
            <a:spLocks noGrp="1"/>
          </p:cNvSpPr>
          <p:nvPr>
            <p:ph type="sldNum" idx="12"/>
          </p:nvPr>
        </p:nvSpPr>
        <p:spPr>
          <a:xfrm>
            <a:off x="5488533" y="6410000"/>
            <a:ext cx="1214800" cy="448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65" name="Google Shape;65;p4"/>
          <p:cNvGrpSpPr/>
          <p:nvPr/>
        </p:nvGrpSpPr>
        <p:grpSpPr>
          <a:xfrm>
            <a:off x="9169268" y="4453501"/>
            <a:ext cx="3022733" cy="2404500"/>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4"/>
          <p:cNvGrpSpPr/>
          <p:nvPr/>
        </p:nvGrpSpPr>
        <p:grpSpPr>
          <a:xfrm>
            <a:off x="0" y="2"/>
            <a:ext cx="3022584" cy="2338933"/>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193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83"/>
        <p:cNvGrpSpPr/>
        <p:nvPr/>
      </p:nvGrpSpPr>
      <p:grpSpPr>
        <a:xfrm>
          <a:off x="0" y="0"/>
          <a:ext cx="0" cy="0"/>
          <a:chOff x="0" y="0"/>
          <a:chExt cx="0" cy="0"/>
        </a:xfrm>
      </p:grpSpPr>
      <p:sp>
        <p:nvSpPr>
          <p:cNvPr id="84" name="Google Shape;84;p5"/>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5"/>
          <p:cNvSpPr txBox="1">
            <a:spLocks noGrp="1"/>
          </p:cNvSpPr>
          <p:nvPr>
            <p:ph type="sldNum" idx="12"/>
          </p:nvPr>
        </p:nvSpPr>
        <p:spPr>
          <a:xfrm>
            <a:off x="11744000" y="2944372"/>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86" name="Google Shape;86;p5"/>
          <p:cNvSpPr/>
          <p:nvPr/>
        </p:nvSpPr>
        <p:spPr>
          <a:xfrm>
            <a:off x="0" y="0"/>
            <a:ext cx="8128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5"/>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609600" y="2209800"/>
            <a:ext cx="6851600" cy="4241200"/>
          </a:xfrm>
          <a:prstGeom prst="rect">
            <a:avLst/>
          </a:prstGeom>
        </p:spPr>
        <p:txBody>
          <a:bodyPr spcFirstLastPara="1" wrap="square" lIns="91425" tIns="91425" rIns="91425" bIns="91425" anchor="t" anchorCtr="0">
            <a:noAutofit/>
          </a:bodyPr>
          <a:lstStyle>
            <a:lvl1pPr marL="457189" lvl="0" indent="-380990">
              <a:spcBef>
                <a:spcPts val="600"/>
              </a:spcBef>
              <a:spcAft>
                <a:spcPts val="0"/>
              </a:spcAft>
              <a:buSzPts val="2400"/>
              <a:buChar char="▹"/>
              <a:defRPr/>
            </a:lvl1pPr>
            <a:lvl2pPr marL="914378" lvl="1" indent="-380990">
              <a:spcBef>
                <a:spcPts val="0"/>
              </a:spcBef>
              <a:spcAft>
                <a:spcPts val="0"/>
              </a:spcAft>
              <a:buSzPts val="2400"/>
              <a:buChar char="￭"/>
              <a:defRPr/>
            </a:lvl2pPr>
            <a:lvl3pPr marL="1371566" lvl="2" indent="-380990">
              <a:spcBef>
                <a:spcPts val="0"/>
              </a:spcBef>
              <a:spcAft>
                <a:spcPts val="0"/>
              </a:spcAft>
              <a:buSzPts val="2400"/>
              <a:buChar char="⬝"/>
              <a:defRPr/>
            </a:lvl3pPr>
            <a:lvl4pPr marL="1828754" lvl="3" indent="-380990">
              <a:spcBef>
                <a:spcPts val="0"/>
              </a:spcBef>
              <a:spcAft>
                <a:spcPts val="0"/>
              </a:spcAft>
              <a:buSzPts val="2400"/>
              <a:buChar char="●"/>
              <a:defRPr/>
            </a:lvl4pPr>
            <a:lvl5pPr marL="2285943" lvl="4" indent="-380990">
              <a:spcBef>
                <a:spcPts val="0"/>
              </a:spcBef>
              <a:spcAft>
                <a:spcPts val="0"/>
              </a:spcAft>
              <a:buSzPts val="2400"/>
              <a:buChar char="○"/>
              <a:defRPr/>
            </a:lvl5pPr>
            <a:lvl6pPr marL="2743132" lvl="5" indent="-380990">
              <a:spcBef>
                <a:spcPts val="0"/>
              </a:spcBef>
              <a:spcAft>
                <a:spcPts val="0"/>
              </a:spcAft>
              <a:buSzPts val="2400"/>
              <a:buChar char="■"/>
              <a:defRPr/>
            </a:lvl6pPr>
            <a:lvl7pPr marL="3200320" lvl="6" indent="-380990">
              <a:spcBef>
                <a:spcPts val="0"/>
              </a:spcBef>
              <a:spcAft>
                <a:spcPts val="0"/>
              </a:spcAft>
              <a:buSzPts val="2400"/>
              <a:buChar char="●"/>
              <a:defRPr/>
            </a:lvl7pPr>
            <a:lvl8pPr marL="3657509" lvl="7" indent="-380990">
              <a:spcBef>
                <a:spcPts val="0"/>
              </a:spcBef>
              <a:spcAft>
                <a:spcPts val="0"/>
              </a:spcAft>
              <a:buSzPts val="2400"/>
              <a:buChar char="○"/>
              <a:defRPr/>
            </a:lvl8pPr>
            <a:lvl9pPr marL="4114697" lvl="8" indent="-380990">
              <a:spcBef>
                <a:spcPts val="0"/>
              </a:spcBef>
              <a:spcAft>
                <a:spcPts val="0"/>
              </a:spcAft>
              <a:buSzPts val="2400"/>
              <a:buChar char="■"/>
              <a:defRPr/>
            </a:lvl9pPr>
          </a:lstStyle>
          <a:p>
            <a:endParaRPr/>
          </a:p>
        </p:txBody>
      </p:sp>
      <p:grpSp>
        <p:nvGrpSpPr>
          <p:cNvPr id="89" name="Google Shape;89;p5"/>
          <p:cNvGrpSpPr/>
          <p:nvPr/>
        </p:nvGrpSpPr>
        <p:grpSpPr>
          <a:xfrm>
            <a:off x="8562987" y="-83"/>
            <a:ext cx="2203300" cy="302700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5"/>
          <p:cNvGrpSpPr/>
          <p:nvPr/>
        </p:nvGrpSpPr>
        <p:grpSpPr>
          <a:xfrm>
            <a:off x="9474851" y="3566485"/>
            <a:ext cx="2068116" cy="3291500"/>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1662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1"/>
        <p:cNvGrpSpPr/>
        <p:nvPr/>
      </p:nvGrpSpPr>
      <p:grpSpPr>
        <a:xfrm>
          <a:off x="0" y="0"/>
          <a:ext cx="0" cy="0"/>
          <a:chOff x="0" y="0"/>
          <a:chExt cx="0" cy="0"/>
        </a:xfrm>
      </p:grpSpPr>
      <p:sp>
        <p:nvSpPr>
          <p:cNvPr id="112" name="Google Shape;112;p6"/>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6"/>
          <p:cNvSpPr/>
          <p:nvPr/>
        </p:nvSpPr>
        <p:spPr>
          <a:xfrm>
            <a:off x="0" y="0"/>
            <a:ext cx="8128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6"/>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609600" y="2229733"/>
            <a:ext cx="3325600" cy="4206800"/>
          </a:xfrm>
          <a:prstGeom prst="rect">
            <a:avLst/>
          </a:prstGeom>
        </p:spPr>
        <p:txBody>
          <a:bodyPr spcFirstLastPara="1" wrap="square" lIns="91425" tIns="91425" rIns="91425" bIns="91425" anchor="t" anchorCtr="0">
            <a:noAutofit/>
          </a:bodyPr>
          <a:lstStyle>
            <a:lvl1pPr marL="457189" lvl="0" indent="-342892">
              <a:spcBef>
                <a:spcPts val="600"/>
              </a:spcBef>
              <a:spcAft>
                <a:spcPts val="0"/>
              </a:spcAft>
              <a:buSzPts val="1800"/>
              <a:buChar char="▹"/>
              <a:defRPr sz="1800"/>
            </a:lvl1pPr>
            <a:lvl2pPr marL="914378" lvl="1" indent="-342892">
              <a:spcBef>
                <a:spcPts val="0"/>
              </a:spcBef>
              <a:spcAft>
                <a:spcPts val="0"/>
              </a:spcAft>
              <a:buSzPts val="1800"/>
              <a:buChar char="￭"/>
              <a:defRPr sz="1800"/>
            </a:lvl2pPr>
            <a:lvl3pPr marL="1371566" lvl="2" indent="-342892">
              <a:spcBef>
                <a:spcPts val="0"/>
              </a:spcBef>
              <a:spcAft>
                <a:spcPts val="0"/>
              </a:spcAft>
              <a:buSzPts val="1800"/>
              <a:buChar char="⬝"/>
              <a:defRPr sz="1800"/>
            </a:lvl3pPr>
            <a:lvl4pPr marL="1828754" lvl="3" indent="-342892">
              <a:spcBef>
                <a:spcPts val="0"/>
              </a:spcBef>
              <a:spcAft>
                <a:spcPts val="0"/>
              </a:spcAft>
              <a:buSzPts val="1800"/>
              <a:buChar char="●"/>
              <a:defRPr sz="1800"/>
            </a:lvl4pPr>
            <a:lvl5pPr marL="2285943" lvl="4" indent="-342892">
              <a:spcBef>
                <a:spcPts val="0"/>
              </a:spcBef>
              <a:spcAft>
                <a:spcPts val="0"/>
              </a:spcAft>
              <a:buSzPts val="1800"/>
              <a:buChar char="○"/>
              <a:defRPr sz="1800"/>
            </a:lvl5pPr>
            <a:lvl6pPr marL="2743132" lvl="5" indent="-342892">
              <a:spcBef>
                <a:spcPts val="0"/>
              </a:spcBef>
              <a:spcAft>
                <a:spcPts val="0"/>
              </a:spcAft>
              <a:buSzPts val="1800"/>
              <a:buChar char="■"/>
              <a:defRPr sz="1800"/>
            </a:lvl6pPr>
            <a:lvl7pPr marL="3200320" lvl="6" indent="-342892">
              <a:spcBef>
                <a:spcPts val="0"/>
              </a:spcBef>
              <a:spcAft>
                <a:spcPts val="0"/>
              </a:spcAft>
              <a:buSzPts val="1800"/>
              <a:buChar char="●"/>
              <a:defRPr sz="1800"/>
            </a:lvl7pPr>
            <a:lvl8pPr marL="3657509" lvl="7" indent="-342892">
              <a:spcBef>
                <a:spcPts val="0"/>
              </a:spcBef>
              <a:spcAft>
                <a:spcPts val="0"/>
              </a:spcAft>
              <a:buSzPts val="1800"/>
              <a:buChar char="○"/>
              <a:defRPr sz="1800"/>
            </a:lvl8pPr>
            <a:lvl9pPr marL="4114697" lvl="8" indent="-342892">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4135536" y="2229733"/>
            <a:ext cx="3325600" cy="4206800"/>
          </a:xfrm>
          <a:prstGeom prst="rect">
            <a:avLst/>
          </a:prstGeom>
        </p:spPr>
        <p:txBody>
          <a:bodyPr spcFirstLastPara="1" wrap="square" lIns="91425" tIns="91425" rIns="91425" bIns="91425" anchor="t" anchorCtr="0">
            <a:noAutofit/>
          </a:bodyPr>
          <a:lstStyle>
            <a:lvl1pPr marL="457189" lvl="0" indent="-342892">
              <a:spcBef>
                <a:spcPts val="600"/>
              </a:spcBef>
              <a:spcAft>
                <a:spcPts val="0"/>
              </a:spcAft>
              <a:buSzPts val="1800"/>
              <a:buChar char="▹"/>
              <a:defRPr sz="1800"/>
            </a:lvl1pPr>
            <a:lvl2pPr marL="914378" lvl="1" indent="-342892">
              <a:spcBef>
                <a:spcPts val="0"/>
              </a:spcBef>
              <a:spcAft>
                <a:spcPts val="0"/>
              </a:spcAft>
              <a:buSzPts val="1800"/>
              <a:buChar char="￭"/>
              <a:defRPr sz="1800"/>
            </a:lvl2pPr>
            <a:lvl3pPr marL="1371566" lvl="2" indent="-342892">
              <a:spcBef>
                <a:spcPts val="0"/>
              </a:spcBef>
              <a:spcAft>
                <a:spcPts val="0"/>
              </a:spcAft>
              <a:buSzPts val="1800"/>
              <a:buChar char="⬝"/>
              <a:defRPr sz="1800"/>
            </a:lvl3pPr>
            <a:lvl4pPr marL="1828754" lvl="3" indent="-342892">
              <a:spcBef>
                <a:spcPts val="0"/>
              </a:spcBef>
              <a:spcAft>
                <a:spcPts val="0"/>
              </a:spcAft>
              <a:buSzPts val="1800"/>
              <a:buChar char="●"/>
              <a:defRPr sz="1800"/>
            </a:lvl4pPr>
            <a:lvl5pPr marL="2285943" lvl="4" indent="-342892">
              <a:spcBef>
                <a:spcPts val="0"/>
              </a:spcBef>
              <a:spcAft>
                <a:spcPts val="0"/>
              </a:spcAft>
              <a:buSzPts val="1800"/>
              <a:buChar char="○"/>
              <a:defRPr sz="1800"/>
            </a:lvl5pPr>
            <a:lvl6pPr marL="2743132" lvl="5" indent="-342892">
              <a:spcBef>
                <a:spcPts val="0"/>
              </a:spcBef>
              <a:spcAft>
                <a:spcPts val="0"/>
              </a:spcAft>
              <a:buSzPts val="1800"/>
              <a:buChar char="■"/>
              <a:defRPr sz="1800"/>
            </a:lvl6pPr>
            <a:lvl7pPr marL="3200320" lvl="6" indent="-342892">
              <a:spcBef>
                <a:spcPts val="0"/>
              </a:spcBef>
              <a:spcAft>
                <a:spcPts val="0"/>
              </a:spcAft>
              <a:buSzPts val="1800"/>
              <a:buChar char="●"/>
              <a:defRPr sz="1800"/>
            </a:lvl7pPr>
            <a:lvl8pPr marL="3657509" lvl="7" indent="-342892">
              <a:spcBef>
                <a:spcPts val="0"/>
              </a:spcBef>
              <a:spcAft>
                <a:spcPts val="0"/>
              </a:spcAft>
              <a:buSzPts val="1800"/>
              <a:buChar char="○"/>
              <a:defRPr sz="1800"/>
            </a:lvl8pPr>
            <a:lvl9pPr marL="4114697" lvl="8" indent="-342892">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18" name="Google Shape;118;p6"/>
          <p:cNvGrpSpPr/>
          <p:nvPr/>
        </p:nvGrpSpPr>
        <p:grpSpPr>
          <a:xfrm>
            <a:off x="8652202" y="0"/>
            <a:ext cx="2510300" cy="32616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 name="Google Shape;132;p6"/>
          <p:cNvGrpSpPr/>
          <p:nvPr/>
        </p:nvGrpSpPr>
        <p:grpSpPr>
          <a:xfrm>
            <a:off x="8651933" y="4375184"/>
            <a:ext cx="2865851" cy="24828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44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42"/>
        <p:cNvGrpSpPr/>
        <p:nvPr/>
      </p:nvGrpSpPr>
      <p:grpSpPr>
        <a:xfrm>
          <a:off x="0" y="0"/>
          <a:ext cx="0" cy="0"/>
          <a:chOff x="0" y="0"/>
          <a:chExt cx="0" cy="0"/>
        </a:xfrm>
      </p:grpSpPr>
      <p:sp>
        <p:nvSpPr>
          <p:cNvPr id="143" name="Google Shape;143;p7"/>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7"/>
          <p:cNvSpPr/>
          <p:nvPr/>
        </p:nvSpPr>
        <p:spPr>
          <a:xfrm>
            <a:off x="0" y="0"/>
            <a:ext cx="8128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7"/>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 name="Google Shape;146;p7"/>
          <p:cNvSpPr txBox="1">
            <a:spLocks noGrp="1"/>
          </p:cNvSpPr>
          <p:nvPr>
            <p:ph type="body" idx="1"/>
          </p:nvPr>
        </p:nvSpPr>
        <p:spPr>
          <a:xfrm>
            <a:off x="609600" y="2215433"/>
            <a:ext cx="2208400" cy="4073600"/>
          </a:xfrm>
          <a:prstGeom prst="rect">
            <a:avLst/>
          </a:prstGeom>
        </p:spPr>
        <p:txBody>
          <a:bodyPr spcFirstLastPara="1" wrap="square" lIns="91425" tIns="91425" rIns="91425" bIns="91425" anchor="t" anchorCtr="0">
            <a:noAutofit/>
          </a:bodyPr>
          <a:lstStyle>
            <a:lvl1pPr marL="457189" lvl="0" indent="-304793" rtl="0">
              <a:spcBef>
                <a:spcPts val="600"/>
              </a:spcBef>
              <a:spcAft>
                <a:spcPts val="0"/>
              </a:spcAft>
              <a:buSzPts val="1200"/>
              <a:buChar char="▹"/>
              <a:defRPr sz="1200"/>
            </a:lvl1pPr>
            <a:lvl2pPr marL="914378" lvl="1" indent="-304793" rtl="0">
              <a:spcBef>
                <a:spcPts val="0"/>
              </a:spcBef>
              <a:spcAft>
                <a:spcPts val="0"/>
              </a:spcAft>
              <a:buSzPts val="1200"/>
              <a:buChar char="￭"/>
              <a:defRPr sz="1200"/>
            </a:lvl2pPr>
            <a:lvl3pPr marL="1371566" lvl="2" indent="-304793" rtl="0">
              <a:spcBef>
                <a:spcPts val="0"/>
              </a:spcBef>
              <a:spcAft>
                <a:spcPts val="0"/>
              </a:spcAft>
              <a:buSzPts val="1200"/>
              <a:buChar char="⬝"/>
              <a:defRPr sz="1200"/>
            </a:lvl3pPr>
            <a:lvl4pPr marL="1828754" lvl="3" indent="-304793" rtl="0">
              <a:spcBef>
                <a:spcPts val="0"/>
              </a:spcBef>
              <a:spcAft>
                <a:spcPts val="0"/>
              </a:spcAft>
              <a:buSzPts val="1200"/>
              <a:buChar char="●"/>
              <a:defRPr sz="1200"/>
            </a:lvl4pPr>
            <a:lvl5pPr marL="2285943" lvl="4" indent="-304793" rtl="0">
              <a:spcBef>
                <a:spcPts val="0"/>
              </a:spcBef>
              <a:spcAft>
                <a:spcPts val="0"/>
              </a:spcAft>
              <a:buSzPts val="1200"/>
              <a:buChar char="○"/>
              <a:defRPr sz="1200"/>
            </a:lvl5pPr>
            <a:lvl6pPr marL="2743132" lvl="5" indent="-304793" rtl="0">
              <a:spcBef>
                <a:spcPts val="0"/>
              </a:spcBef>
              <a:spcAft>
                <a:spcPts val="0"/>
              </a:spcAft>
              <a:buSzPts val="1200"/>
              <a:buChar char="■"/>
              <a:defRPr sz="1200"/>
            </a:lvl6pPr>
            <a:lvl7pPr marL="3200320" lvl="6" indent="-304793" rtl="0">
              <a:spcBef>
                <a:spcPts val="0"/>
              </a:spcBef>
              <a:spcAft>
                <a:spcPts val="0"/>
              </a:spcAft>
              <a:buSzPts val="1200"/>
              <a:buChar char="●"/>
              <a:defRPr sz="1200"/>
            </a:lvl7pPr>
            <a:lvl8pPr marL="3657509" lvl="7" indent="-304793" rtl="0">
              <a:spcBef>
                <a:spcPts val="0"/>
              </a:spcBef>
              <a:spcAft>
                <a:spcPts val="0"/>
              </a:spcAft>
              <a:buSzPts val="1200"/>
              <a:buChar char="○"/>
              <a:defRPr sz="1200"/>
            </a:lvl8pPr>
            <a:lvl9pPr marL="4114697" lvl="8" indent="-304793" rtl="0">
              <a:spcBef>
                <a:spcPts val="0"/>
              </a:spcBef>
              <a:spcAft>
                <a:spcPts val="0"/>
              </a:spcAft>
              <a:buSzPts val="1200"/>
              <a:buChar char="■"/>
              <a:defRPr sz="1200"/>
            </a:lvl9pPr>
          </a:lstStyle>
          <a:p>
            <a:endParaRPr/>
          </a:p>
        </p:txBody>
      </p:sp>
      <p:sp>
        <p:nvSpPr>
          <p:cNvPr id="147" name="Google Shape;147;p7"/>
          <p:cNvSpPr txBox="1">
            <a:spLocks noGrp="1"/>
          </p:cNvSpPr>
          <p:nvPr>
            <p:ph type="body" idx="2"/>
          </p:nvPr>
        </p:nvSpPr>
        <p:spPr>
          <a:xfrm>
            <a:off x="2931133" y="2215433"/>
            <a:ext cx="2208400" cy="4073600"/>
          </a:xfrm>
          <a:prstGeom prst="rect">
            <a:avLst/>
          </a:prstGeom>
        </p:spPr>
        <p:txBody>
          <a:bodyPr spcFirstLastPara="1" wrap="square" lIns="91425" tIns="91425" rIns="91425" bIns="91425" anchor="t" anchorCtr="0">
            <a:noAutofit/>
          </a:bodyPr>
          <a:lstStyle>
            <a:lvl1pPr marL="457189" lvl="0" indent="-304793" rtl="0">
              <a:spcBef>
                <a:spcPts val="600"/>
              </a:spcBef>
              <a:spcAft>
                <a:spcPts val="0"/>
              </a:spcAft>
              <a:buSzPts val="1200"/>
              <a:buChar char="▹"/>
              <a:defRPr sz="1200"/>
            </a:lvl1pPr>
            <a:lvl2pPr marL="914378" lvl="1" indent="-304793" rtl="0">
              <a:spcBef>
                <a:spcPts val="0"/>
              </a:spcBef>
              <a:spcAft>
                <a:spcPts val="0"/>
              </a:spcAft>
              <a:buSzPts val="1200"/>
              <a:buChar char="￭"/>
              <a:defRPr sz="1200"/>
            </a:lvl2pPr>
            <a:lvl3pPr marL="1371566" lvl="2" indent="-304793" rtl="0">
              <a:spcBef>
                <a:spcPts val="0"/>
              </a:spcBef>
              <a:spcAft>
                <a:spcPts val="0"/>
              </a:spcAft>
              <a:buSzPts val="1200"/>
              <a:buChar char="⬝"/>
              <a:defRPr sz="1200"/>
            </a:lvl3pPr>
            <a:lvl4pPr marL="1828754" lvl="3" indent="-304793" rtl="0">
              <a:spcBef>
                <a:spcPts val="0"/>
              </a:spcBef>
              <a:spcAft>
                <a:spcPts val="0"/>
              </a:spcAft>
              <a:buSzPts val="1200"/>
              <a:buChar char="●"/>
              <a:defRPr sz="1200"/>
            </a:lvl4pPr>
            <a:lvl5pPr marL="2285943" lvl="4" indent="-304793" rtl="0">
              <a:spcBef>
                <a:spcPts val="0"/>
              </a:spcBef>
              <a:spcAft>
                <a:spcPts val="0"/>
              </a:spcAft>
              <a:buSzPts val="1200"/>
              <a:buChar char="○"/>
              <a:defRPr sz="1200"/>
            </a:lvl5pPr>
            <a:lvl6pPr marL="2743132" lvl="5" indent="-304793" rtl="0">
              <a:spcBef>
                <a:spcPts val="0"/>
              </a:spcBef>
              <a:spcAft>
                <a:spcPts val="0"/>
              </a:spcAft>
              <a:buSzPts val="1200"/>
              <a:buChar char="■"/>
              <a:defRPr sz="1200"/>
            </a:lvl6pPr>
            <a:lvl7pPr marL="3200320" lvl="6" indent="-304793" rtl="0">
              <a:spcBef>
                <a:spcPts val="0"/>
              </a:spcBef>
              <a:spcAft>
                <a:spcPts val="0"/>
              </a:spcAft>
              <a:buSzPts val="1200"/>
              <a:buChar char="●"/>
              <a:defRPr sz="1200"/>
            </a:lvl7pPr>
            <a:lvl8pPr marL="3657509" lvl="7" indent="-304793" rtl="0">
              <a:spcBef>
                <a:spcPts val="0"/>
              </a:spcBef>
              <a:spcAft>
                <a:spcPts val="0"/>
              </a:spcAft>
              <a:buSzPts val="1200"/>
              <a:buChar char="○"/>
              <a:defRPr sz="1200"/>
            </a:lvl8pPr>
            <a:lvl9pPr marL="4114697" lvl="8" indent="-304793" rtl="0">
              <a:spcBef>
                <a:spcPts val="0"/>
              </a:spcBef>
              <a:spcAft>
                <a:spcPts val="0"/>
              </a:spcAft>
              <a:buSzPts val="1200"/>
              <a:buChar char="■"/>
              <a:defRPr sz="1200"/>
            </a:lvl9pPr>
          </a:lstStyle>
          <a:p>
            <a:endParaRPr/>
          </a:p>
        </p:txBody>
      </p:sp>
      <p:sp>
        <p:nvSpPr>
          <p:cNvPr id="148" name="Google Shape;148;p7"/>
          <p:cNvSpPr txBox="1">
            <a:spLocks noGrp="1"/>
          </p:cNvSpPr>
          <p:nvPr>
            <p:ph type="body" idx="3"/>
          </p:nvPr>
        </p:nvSpPr>
        <p:spPr>
          <a:xfrm>
            <a:off x="5252667" y="2215433"/>
            <a:ext cx="2208400" cy="4073600"/>
          </a:xfrm>
          <a:prstGeom prst="rect">
            <a:avLst/>
          </a:prstGeom>
        </p:spPr>
        <p:txBody>
          <a:bodyPr spcFirstLastPara="1" wrap="square" lIns="91425" tIns="91425" rIns="91425" bIns="91425" anchor="t" anchorCtr="0">
            <a:noAutofit/>
          </a:bodyPr>
          <a:lstStyle>
            <a:lvl1pPr marL="457189" lvl="0" indent="-304793" rtl="0">
              <a:spcBef>
                <a:spcPts val="600"/>
              </a:spcBef>
              <a:spcAft>
                <a:spcPts val="0"/>
              </a:spcAft>
              <a:buSzPts val="1200"/>
              <a:buChar char="▹"/>
              <a:defRPr sz="1200"/>
            </a:lvl1pPr>
            <a:lvl2pPr marL="914378" lvl="1" indent="-304793" rtl="0">
              <a:spcBef>
                <a:spcPts val="0"/>
              </a:spcBef>
              <a:spcAft>
                <a:spcPts val="0"/>
              </a:spcAft>
              <a:buSzPts val="1200"/>
              <a:buChar char="￭"/>
              <a:defRPr sz="1200"/>
            </a:lvl2pPr>
            <a:lvl3pPr marL="1371566" lvl="2" indent="-304793" rtl="0">
              <a:spcBef>
                <a:spcPts val="0"/>
              </a:spcBef>
              <a:spcAft>
                <a:spcPts val="0"/>
              </a:spcAft>
              <a:buSzPts val="1200"/>
              <a:buChar char="⬝"/>
              <a:defRPr sz="1200"/>
            </a:lvl3pPr>
            <a:lvl4pPr marL="1828754" lvl="3" indent="-304793" rtl="0">
              <a:spcBef>
                <a:spcPts val="0"/>
              </a:spcBef>
              <a:spcAft>
                <a:spcPts val="0"/>
              </a:spcAft>
              <a:buSzPts val="1200"/>
              <a:buChar char="●"/>
              <a:defRPr sz="1200"/>
            </a:lvl4pPr>
            <a:lvl5pPr marL="2285943" lvl="4" indent="-304793" rtl="0">
              <a:spcBef>
                <a:spcPts val="0"/>
              </a:spcBef>
              <a:spcAft>
                <a:spcPts val="0"/>
              </a:spcAft>
              <a:buSzPts val="1200"/>
              <a:buChar char="○"/>
              <a:defRPr sz="1200"/>
            </a:lvl5pPr>
            <a:lvl6pPr marL="2743132" lvl="5" indent="-304793" rtl="0">
              <a:spcBef>
                <a:spcPts val="0"/>
              </a:spcBef>
              <a:spcAft>
                <a:spcPts val="0"/>
              </a:spcAft>
              <a:buSzPts val="1200"/>
              <a:buChar char="■"/>
              <a:defRPr sz="1200"/>
            </a:lvl6pPr>
            <a:lvl7pPr marL="3200320" lvl="6" indent="-304793" rtl="0">
              <a:spcBef>
                <a:spcPts val="0"/>
              </a:spcBef>
              <a:spcAft>
                <a:spcPts val="0"/>
              </a:spcAft>
              <a:buSzPts val="1200"/>
              <a:buChar char="●"/>
              <a:defRPr sz="1200"/>
            </a:lvl7pPr>
            <a:lvl8pPr marL="3657509" lvl="7" indent="-304793" rtl="0">
              <a:spcBef>
                <a:spcPts val="0"/>
              </a:spcBef>
              <a:spcAft>
                <a:spcPts val="0"/>
              </a:spcAft>
              <a:buSzPts val="1200"/>
              <a:buChar char="○"/>
              <a:defRPr sz="1200"/>
            </a:lvl8pPr>
            <a:lvl9pPr marL="4114697" lvl="8" indent="-304793" rtl="0">
              <a:spcBef>
                <a:spcPts val="0"/>
              </a:spcBef>
              <a:spcAft>
                <a:spcPts val="0"/>
              </a:spcAft>
              <a:buSzPts val="1200"/>
              <a:buChar char="■"/>
              <a:defRPr sz="1200"/>
            </a:lvl9pPr>
          </a:lstStyle>
          <a:p>
            <a:endParaRPr/>
          </a:p>
        </p:txBody>
      </p:sp>
      <p:sp>
        <p:nvSpPr>
          <p:cNvPr id="149" name="Google Shape;149;p7"/>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50" name="Google Shape;150;p7"/>
          <p:cNvGrpSpPr/>
          <p:nvPr/>
        </p:nvGrpSpPr>
        <p:grpSpPr>
          <a:xfrm>
            <a:off x="8541219" y="-16"/>
            <a:ext cx="3130533" cy="3026867"/>
            <a:chOff x="6545263" y="855663"/>
            <a:chExt cx="2347900" cy="2270150"/>
          </a:xfrm>
        </p:grpSpPr>
        <p:sp>
          <p:nvSpPr>
            <p:cNvPr id="151" name="Google Shape;151;p7"/>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234363" y="2009775"/>
              <a:ext cx="658800" cy="547800"/>
            </a:xfrm>
            <a:custGeom>
              <a:avLst/>
              <a:gdLst/>
              <a:ahLst/>
              <a:cxnLst/>
              <a:rect l="l" t="t" r="r" b="b"/>
              <a:pathLst>
                <a:path w="120000" h="120000" extrusionOk="0">
                  <a:moveTo>
                    <a:pt x="120000" y="65882"/>
                  </a:moveTo>
                  <a:cubicBezTo>
                    <a:pt x="120000" y="45882"/>
                    <a:pt x="106341" y="29411"/>
                    <a:pt x="89756" y="27058"/>
                  </a:cubicBezTo>
                  <a:cubicBezTo>
                    <a:pt x="89756" y="27058"/>
                    <a:pt x="89756" y="27058"/>
                    <a:pt x="89756" y="27058"/>
                  </a:cubicBezTo>
                  <a:cubicBezTo>
                    <a:pt x="89756" y="11764"/>
                    <a:pt x="80000" y="0"/>
                    <a:pt x="67317" y="0"/>
                  </a:cubicBezTo>
                  <a:cubicBezTo>
                    <a:pt x="22439" y="0"/>
                    <a:pt x="22439" y="0"/>
                    <a:pt x="22439" y="0"/>
                  </a:cubicBezTo>
                  <a:cubicBezTo>
                    <a:pt x="10731" y="0"/>
                    <a:pt x="0" y="11764"/>
                    <a:pt x="0" y="27058"/>
                  </a:cubicBezTo>
                  <a:cubicBezTo>
                    <a:pt x="0" y="117647"/>
                    <a:pt x="0" y="117647"/>
                    <a:pt x="0" y="117647"/>
                  </a:cubicBezTo>
                  <a:cubicBezTo>
                    <a:pt x="0" y="118823"/>
                    <a:pt x="975" y="120000"/>
                    <a:pt x="2926" y="120000"/>
                  </a:cubicBezTo>
                  <a:cubicBezTo>
                    <a:pt x="87804" y="120000"/>
                    <a:pt x="87804" y="120000"/>
                    <a:pt x="87804" y="120000"/>
                  </a:cubicBezTo>
                  <a:cubicBezTo>
                    <a:pt x="88780" y="120000"/>
                    <a:pt x="89756" y="118823"/>
                    <a:pt x="89756" y="117647"/>
                  </a:cubicBezTo>
                  <a:cubicBezTo>
                    <a:pt x="89756" y="104705"/>
                    <a:pt x="89756" y="104705"/>
                    <a:pt x="89756" y="104705"/>
                  </a:cubicBezTo>
                  <a:cubicBezTo>
                    <a:pt x="106341" y="103529"/>
                    <a:pt x="120000" y="87058"/>
                    <a:pt x="120000" y="65882"/>
                  </a:cubicBezTo>
                  <a:close/>
                  <a:moveTo>
                    <a:pt x="89756" y="48235"/>
                  </a:moveTo>
                  <a:cubicBezTo>
                    <a:pt x="96585" y="49411"/>
                    <a:pt x="102439" y="57647"/>
                    <a:pt x="102439" y="65882"/>
                  </a:cubicBezTo>
                  <a:cubicBezTo>
                    <a:pt x="102439" y="75294"/>
                    <a:pt x="96585" y="82352"/>
                    <a:pt x="89756" y="84705"/>
                  </a:cubicBezTo>
                  <a:lnTo>
                    <a:pt x="89756" y="48235"/>
                  </a:lnTo>
                  <a:close/>
                  <a:moveTo>
                    <a:pt x="22439" y="5882"/>
                  </a:moveTo>
                  <a:cubicBezTo>
                    <a:pt x="67317" y="5882"/>
                    <a:pt x="67317" y="5882"/>
                    <a:pt x="67317" y="5882"/>
                  </a:cubicBezTo>
                  <a:cubicBezTo>
                    <a:pt x="77073" y="5882"/>
                    <a:pt x="84878" y="15294"/>
                    <a:pt x="84878" y="27058"/>
                  </a:cubicBezTo>
                  <a:cubicBezTo>
                    <a:pt x="84878" y="114117"/>
                    <a:pt x="84878" y="114117"/>
                    <a:pt x="84878" y="114117"/>
                  </a:cubicBezTo>
                  <a:cubicBezTo>
                    <a:pt x="4878" y="114117"/>
                    <a:pt x="4878" y="114117"/>
                    <a:pt x="4878" y="114117"/>
                  </a:cubicBezTo>
                  <a:cubicBezTo>
                    <a:pt x="4878" y="27058"/>
                    <a:pt x="4878" y="27058"/>
                    <a:pt x="4878" y="27058"/>
                  </a:cubicBezTo>
                  <a:cubicBezTo>
                    <a:pt x="4878" y="15294"/>
                    <a:pt x="12682" y="5882"/>
                    <a:pt x="22439" y="5882"/>
                  </a:cubicBezTo>
                  <a:close/>
                  <a:moveTo>
                    <a:pt x="89756" y="98823"/>
                  </a:moveTo>
                  <a:cubicBezTo>
                    <a:pt x="89756" y="90588"/>
                    <a:pt x="89756" y="90588"/>
                    <a:pt x="89756" y="90588"/>
                  </a:cubicBezTo>
                  <a:cubicBezTo>
                    <a:pt x="99512" y="88235"/>
                    <a:pt x="107317" y="78823"/>
                    <a:pt x="107317" y="65882"/>
                  </a:cubicBezTo>
                  <a:cubicBezTo>
                    <a:pt x="107317" y="54117"/>
                    <a:pt x="99512" y="43529"/>
                    <a:pt x="89756" y="42352"/>
                  </a:cubicBezTo>
                  <a:cubicBezTo>
                    <a:pt x="89756" y="32941"/>
                    <a:pt x="89756" y="32941"/>
                    <a:pt x="89756" y="32941"/>
                  </a:cubicBezTo>
                  <a:cubicBezTo>
                    <a:pt x="104390" y="35294"/>
                    <a:pt x="115121" y="49411"/>
                    <a:pt x="115121" y="65882"/>
                  </a:cubicBezTo>
                  <a:cubicBezTo>
                    <a:pt x="115121" y="83529"/>
                    <a:pt x="104390" y="97647"/>
                    <a:pt x="89756" y="9882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320088" y="2133600"/>
              <a:ext cx="27000" cy="327000"/>
            </a:xfrm>
            <a:custGeom>
              <a:avLst/>
              <a:gdLst/>
              <a:ahLst/>
              <a:cxnLst/>
              <a:rect l="l" t="t" r="r" b="b"/>
              <a:pathLst>
                <a:path w="120000" h="120000" extrusionOk="0">
                  <a:moveTo>
                    <a:pt x="48000" y="120000"/>
                  </a:moveTo>
                  <a:cubicBezTo>
                    <a:pt x="72000" y="120000"/>
                    <a:pt x="120000" y="118032"/>
                    <a:pt x="120000" y="116065"/>
                  </a:cubicBezTo>
                  <a:cubicBezTo>
                    <a:pt x="120000" y="5901"/>
                    <a:pt x="120000" y="5901"/>
                    <a:pt x="120000" y="5901"/>
                  </a:cubicBezTo>
                  <a:cubicBezTo>
                    <a:pt x="120000" y="1967"/>
                    <a:pt x="72000" y="0"/>
                    <a:pt x="48000" y="0"/>
                  </a:cubicBezTo>
                  <a:cubicBezTo>
                    <a:pt x="24000" y="0"/>
                    <a:pt x="0" y="1967"/>
                    <a:pt x="0" y="5901"/>
                  </a:cubicBezTo>
                  <a:cubicBezTo>
                    <a:pt x="0" y="116065"/>
                    <a:pt x="0" y="116065"/>
                    <a:pt x="0" y="116065"/>
                  </a:cubicBezTo>
                  <a:cubicBezTo>
                    <a:pt x="0" y="118032"/>
                    <a:pt x="24000" y="120000"/>
                    <a:pt x="480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389938" y="2620963"/>
              <a:ext cx="81000" cy="430200"/>
            </a:xfrm>
            <a:custGeom>
              <a:avLst/>
              <a:gdLst/>
              <a:ahLst/>
              <a:cxnLst/>
              <a:rect l="l" t="t" r="r" b="b"/>
              <a:pathLst>
                <a:path w="120000" h="120000" extrusionOk="0">
                  <a:moveTo>
                    <a:pt x="80000" y="19500"/>
                  </a:moveTo>
                  <a:cubicBezTo>
                    <a:pt x="96000" y="16500"/>
                    <a:pt x="120000" y="12000"/>
                    <a:pt x="120000" y="3000"/>
                  </a:cubicBezTo>
                  <a:cubicBezTo>
                    <a:pt x="120000" y="1500"/>
                    <a:pt x="112000" y="0"/>
                    <a:pt x="104000" y="0"/>
                  </a:cubicBezTo>
                  <a:cubicBezTo>
                    <a:pt x="96000" y="0"/>
                    <a:pt x="80000" y="1500"/>
                    <a:pt x="80000" y="3000"/>
                  </a:cubicBezTo>
                  <a:cubicBezTo>
                    <a:pt x="80000" y="9000"/>
                    <a:pt x="72000" y="10500"/>
                    <a:pt x="48000" y="15000"/>
                  </a:cubicBezTo>
                  <a:cubicBezTo>
                    <a:pt x="32000" y="18000"/>
                    <a:pt x="0" y="22500"/>
                    <a:pt x="0" y="31500"/>
                  </a:cubicBezTo>
                  <a:cubicBezTo>
                    <a:pt x="0" y="40500"/>
                    <a:pt x="32000" y="45000"/>
                    <a:pt x="48000" y="48000"/>
                  </a:cubicBezTo>
                  <a:cubicBezTo>
                    <a:pt x="72000" y="51000"/>
                    <a:pt x="80000" y="54000"/>
                    <a:pt x="80000" y="60000"/>
                  </a:cubicBezTo>
                  <a:cubicBezTo>
                    <a:pt x="80000" y="64500"/>
                    <a:pt x="72000" y="67500"/>
                    <a:pt x="48000" y="70500"/>
                  </a:cubicBezTo>
                  <a:cubicBezTo>
                    <a:pt x="32000" y="75000"/>
                    <a:pt x="0" y="79500"/>
                    <a:pt x="0" y="87000"/>
                  </a:cubicBezTo>
                  <a:cubicBezTo>
                    <a:pt x="0" y="96000"/>
                    <a:pt x="32000" y="100500"/>
                    <a:pt x="48000" y="105000"/>
                  </a:cubicBezTo>
                  <a:cubicBezTo>
                    <a:pt x="72000" y="108000"/>
                    <a:pt x="80000" y="111000"/>
                    <a:pt x="80000" y="115500"/>
                  </a:cubicBezTo>
                  <a:cubicBezTo>
                    <a:pt x="80000" y="118500"/>
                    <a:pt x="96000" y="120000"/>
                    <a:pt x="104000" y="120000"/>
                  </a:cubicBezTo>
                  <a:cubicBezTo>
                    <a:pt x="112000" y="120000"/>
                    <a:pt x="120000" y="118500"/>
                    <a:pt x="120000" y="115500"/>
                  </a:cubicBezTo>
                  <a:cubicBezTo>
                    <a:pt x="120000" y="106500"/>
                    <a:pt x="96000" y="102000"/>
                    <a:pt x="80000" y="99000"/>
                  </a:cubicBezTo>
                  <a:cubicBezTo>
                    <a:pt x="56000" y="96000"/>
                    <a:pt x="40000" y="93000"/>
                    <a:pt x="40000" y="87000"/>
                  </a:cubicBezTo>
                  <a:cubicBezTo>
                    <a:pt x="40000" y="82500"/>
                    <a:pt x="56000" y="79500"/>
                    <a:pt x="80000" y="76500"/>
                  </a:cubicBezTo>
                  <a:cubicBezTo>
                    <a:pt x="96000" y="72000"/>
                    <a:pt x="120000" y="67500"/>
                    <a:pt x="120000" y="60000"/>
                  </a:cubicBezTo>
                  <a:cubicBezTo>
                    <a:pt x="120000" y="51000"/>
                    <a:pt x="96000" y="46500"/>
                    <a:pt x="80000" y="42000"/>
                  </a:cubicBezTo>
                  <a:cubicBezTo>
                    <a:pt x="56000" y="39000"/>
                    <a:pt x="40000" y="36000"/>
                    <a:pt x="40000" y="31500"/>
                  </a:cubicBezTo>
                  <a:cubicBezTo>
                    <a:pt x="40000" y="25500"/>
                    <a:pt x="56000" y="24000"/>
                    <a:pt x="80000" y="195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518525" y="2620963"/>
              <a:ext cx="58800" cy="258900"/>
            </a:xfrm>
            <a:custGeom>
              <a:avLst/>
              <a:gdLst/>
              <a:ahLst/>
              <a:cxnLst/>
              <a:rect l="l" t="t" r="r" b="b"/>
              <a:pathLst>
                <a:path w="120000" h="120000" extrusionOk="0">
                  <a:moveTo>
                    <a:pt x="120000" y="5000"/>
                  </a:moveTo>
                  <a:cubicBezTo>
                    <a:pt x="120000" y="2500"/>
                    <a:pt x="109090" y="0"/>
                    <a:pt x="98181" y="0"/>
                  </a:cubicBezTo>
                  <a:cubicBezTo>
                    <a:pt x="87272" y="0"/>
                    <a:pt x="65454" y="2500"/>
                    <a:pt x="65454" y="5000"/>
                  </a:cubicBezTo>
                  <a:cubicBezTo>
                    <a:pt x="65454" y="12500"/>
                    <a:pt x="54545" y="15000"/>
                    <a:pt x="43636" y="20000"/>
                  </a:cubicBezTo>
                  <a:cubicBezTo>
                    <a:pt x="21818" y="25000"/>
                    <a:pt x="0" y="30000"/>
                    <a:pt x="0" y="42500"/>
                  </a:cubicBezTo>
                  <a:cubicBezTo>
                    <a:pt x="0" y="52500"/>
                    <a:pt x="21818" y="60000"/>
                    <a:pt x="43636" y="62500"/>
                  </a:cubicBezTo>
                  <a:cubicBezTo>
                    <a:pt x="54545" y="67500"/>
                    <a:pt x="65454" y="70000"/>
                    <a:pt x="65454" y="77500"/>
                  </a:cubicBezTo>
                  <a:cubicBezTo>
                    <a:pt x="65454" y="85000"/>
                    <a:pt x="54545" y="87500"/>
                    <a:pt x="43636" y="92500"/>
                  </a:cubicBezTo>
                  <a:cubicBezTo>
                    <a:pt x="21818" y="95000"/>
                    <a:pt x="0" y="102500"/>
                    <a:pt x="0" y="112500"/>
                  </a:cubicBezTo>
                  <a:cubicBezTo>
                    <a:pt x="0" y="117500"/>
                    <a:pt x="10909" y="120000"/>
                    <a:pt x="21818" y="120000"/>
                  </a:cubicBezTo>
                  <a:cubicBezTo>
                    <a:pt x="43636" y="120000"/>
                    <a:pt x="54545" y="117500"/>
                    <a:pt x="54545" y="112500"/>
                  </a:cubicBezTo>
                  <a:cubicBezTo>
                    <a:pt x="54545" y="107500"/>
                    <a:pt x="65454" y="105000"/>
                    <a:pt x="76363" y="100000"/>
                  </a:cubicBezTo>
                  <a:cubicBezTo>
                    <a:pt x="98181" y="95000"/>
                    <a:pt x="120000" y="90000"/>
                    <a:pt x="120000" y="77500"/>
                  </a:cubicBezTo>
                  <a:cubicBezTo>
                    <a:pt x="120000" y="65000"/>
                    <a:pt x="98181" y="60000"/>
                    <a:pt x="76363" y="55000"/>
                  </a:cubicBezTo>
                  <a:cubicBezTo>
                    <a:pt x="65454" y="50000"/>
                    <a:pt x="54545" y="47500"/>
                    <a:pt x="54545" y="42500"/>
                  </a:cubicBezTo>
                  <a:cubicBezTo>
                    <a:pt x="54545" y="35000"/>
                    <a:pt x="65454" y="32500"/>
                    <a:pt x="76363" y="27500"/>
                  </a:cubicBezTo>
                  <a:cubicBezTo>
                    <a:pt x="98181" y="22500"/>
                    <a:pt x="120000" y="17500"/>
                    <a:pt x="120000" y="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7"/>
          <p:cNvGrpSpPr/>
          <p:nvPr/>
        </p:nvGrpSpPr>
        <p:grpSpPr>
          <a:xfrm>
            <a:off x="8943920" y="3930669"/>
            <a:ext cx="2309433" cy="2927317"/>
            <a:chOff x="6662738" y="3806825"/>
            <a:chExt cx="1732075" cy="2195488"/>
          </a:xfrm>
        </p:grpSpPr>
        <p:sp>
          <p:nvSpPr>
            <p:cNvPr id="165" name="Google Shape;165;p7"/>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72807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3"/>
        <p:cNvGrpSpPr/>
        <p:nvPr/>
      </p:nvGrpSpPr>
      <p:grpSpPr>
        <a:xfrm>
          <a:off x="0" y="0"/>
          <a:ext cx="0" cy="0"/>
          <a:chOff x="0" y="0"/>
          <a:chExt cx="0" cy="0"/>
        </a:xfrm>
      </p:grpSpPr>
      <p:sp>
        <p:nvSpPr>
          <p:cNvPr id="184" name="Google Shape;184;p8"/>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8"/>
          <p:cNvSpPr/>
          <p:nvPr/>
        </p:nvSpPr>
        <p:spPr>
          <a:xfrm>
            <a:off x="0" y="0"/>
            <a:ext cx="8128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8"/>
          <p:cNvSpPr txBox="1">
            <a:spLocks noGrp="1"/>
          </p:cNvSpPr>
          <p:nvPr>
            <p:ph type="title"/>
          </p:nvPr>
        </p:nvSpPr>
        <p:spPr>
          <a:xfrm>
            <a:off x="609600" y="782633"/>
            <a:ext cx="68516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88" name="Google Shape;188;p8"/>
          <p:cNvGrpSpPr/>
          <p:nvPr/>
        </p:nvGrpSpPr>
        <p:grpSpPr>
          <a:xfrm>
            <a:off x="8943920" y="3930669"/>
            <a:ext cx="2309433" cy="2927317"/>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8"/>
          <p:cNvGrpSpPr/>
          <p:nvPr/>
        </p:nvGrpSpPr>
        <p:grpSpPr>
          <a:xfrm rot="10800000">
            <a:off x="8691851" y="-15"/>
            <a:ext cx="2068116" cy="3291500"/>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219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9"/>
        <p:cNvGrpSpPr/>
        <p:nvPr/>
      </p:nvGrpSpPr>
      <p:grpSpPr>
        <a:xfrm>
          <a:off x="0" y="0"/>
          <a:ext cx="0" cy="0"/>
          <a:chOff x="0" y="0"/>
          <a:chExt cx="0" cy="0"/>
        </a:xfrm>
      </p:grpSpPr>
      <p:sp>
        <p:nvSpPr>
          <p:cNvPr id="220" name="Google Shape;220;p9"/>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9"/>
          <p:cNvSpPr/>
          <p:nvPr/>
        </p:nvSpPr>
        <p:spPr>
          <a:xfrm>
            <a:off x="0" y="0"/>
            <a:ext cx="8128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9"/>
          <p:cNvSpPr txBox="1">
            <a:spLocks noGrp="1"/>
          </p:cNvSpPr>
          <p:nvPr>
            <p:ph type="body" idx="1"/>
          </p:nvPr>
        </p:nvSpPr>
        <p:spPr>
          <a:xfrm>
            <a:off x="8521000" y="586000"/>
            <a:ext cx="2830000" cy="5685600"/>
          </a:xfrm>
          <a:prstGeom prst="rect">
            <a:avLst/>
          </a:prstGeom>
        </p:spPr>
        <p:txBody>
          <a:bodyPr spcFirstLastPara="1" wrap="square" lIns="91425" tIns="91425" rIns="91425" bIns="91425" anchor="ctr" anchorCtr="0">
            <a:noAutofit/>
          </a:bodyPr>
          <a:lstStyle>
            <a:lvl1pPr marL="457189" lvl="0" indent="-228594">
              <a:spcBef>
                <a:spcPts val="360"/>
              </a:spcBef>
              <a:spcAft>
                <a:spcPts val="0"/>
              </a:spcAft>
              <a:buClr>
                <a:srgbClr val="FFFFFF"/>
              </a:buClr>
              <a:buSzPts val="1800"/>
              <a:buNone/>
              <a:defRPr sz="1800">
                <a:solidFill>
                  <a:srgbClr val="FFFFFF"/>
                </a:solidFill>
              </a:defRPr>
            </a:lvl1pPr>
          </a:lstStyle>
          <a:p>
            <a:endParaRPr/>
          </a:p>
        </p:txBody>
      </p:sp>
      <p:sp>
        <p:nvSpPr>
          <p:cNvPr id="223" name="Google Shape;223;p9"/>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646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half" type="blank">
  <p:cSld name="Blank half">
    <p:spTree>
      <p:nvGrpSpPr>
        <p:cNvPr id="1" name="Shape 224"/>
        <p:cNvGrpSpPr/>
        <p:nvPr/>
      </p:nvGrpSpPr>
      <p:grpSpPr>
        <a:xfrm>
          <a:off x="0" y="0"/>
          <a:ext cx="0" cy="0"/>
          <a:chOff x="0" y="0"/>
          <a:chExt cx="0" cy="0"/>
        </a:xfrm>
      </p:grpSpPr>
      <p:sp>
        <p:nvSpPr>
          <p:cNvPr id="225" name="Google Shape;225;p10"/>
          <p:cNvSpPr/>
          <p:nvPr/>
        </p:nvSpPr>
        <p:spPr>
          <a:xfrm>
            <a:off x="11744000" y="2944372"/>
            <a:ext cx="448000" cy="9696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0"/>
          <p:cNvSpPr/>
          <p:nvPr/>
        </p:nvSpPr>
        <p:spPr>
          <a:xfrm>
            <a:off x="0" y="0"/>
            <a:ext cx="60888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0"/>
          <p:cNvSpPr txBox="1">
            <a:spLocks noGrp="1"/>
          </p:cNvSpPr>
          <p:nvPr>
            <p:ph type="sldNum" idx="12"/>
          </p:nvPr>
        </p:nvSpPr>
        <p:spPr>
          <a:xfrm>
            <a:off x="11744000" y="2944233"/>
            <a:ext cx="448000" cy="96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7720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82633"/>
            <a:ext cx="68516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1pPr>
            <a:lvl2pPr lvl="1">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2pPr>
            <a:lvl3pPr lvl="2">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3pPr>
            <a:lvl4pPr lvl="3">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4pPr>
            <a:lvl5pPr lvl="4">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5pPr>
            <a:lvl6pPr lvl="5">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6pPr>
            <a:lvl7pPr lvl="6">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7pPr>
            <a:lvl8pPr lvl="7">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8pPr>
            <a:lvl9pPr lvl="8">
              <a:spcBef>
                <a:spcPts val="0"/>
              </a:spcBef>
              <a:spcAft>
                <a:spcPts val="0"/>
              </a:spcAft>
              <a:buClr>
                <a:schemeClr val="accent1"/>
              </a:buClr>
              <a:buSzPts val="3000"/>
              <a:buFont typeface="Miriam Libre"/>
              <a:buNone/>
              <a:defRPr sz="3000">
                <a:solidFill>
                  <a:schemeClr val="accent1"/>
                </a:solidFill>
                <a:latin typeface="Miriam Libre"/>
                <a:ea typeface="Miriam Libre"/>
                <a:cs typeface="Miriam Libre"/>
                <a:sym typeface="Miriam Libre"/>
              </a:defRPr>
            </a:lvl9pPr>
          </a:lstStyle>
          <a:p>
            <a:endParaRPr/>
          </a:p>
        </p:txBody>
      </p:sp>
      <p:sp>
        <p:nvSpPr>
          <p:cNvPr id="7" name="Google Shape;7;p1"/>
          <p:cNvSpPr txBox="1">
            <a:spLocks noGrp="1"/>
          </p:cNvSpPr>
          <p:nvPr>
            <p:ph type="body" idx="1"/>
          </p:nvPr>
        </p:nvSpPr>
        <p:spPr>
          <a:xfrm>
            <a:off x="609600" y="2209800"/>
            <a:ext cx="6851600" cy="424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a:spcBef>
                <a:spcPts val="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744000" y="2944233"/>
            <a:ext cx="448000" cy="9696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lt1"/>
                </a:solidFill>
                <a:latin typeface="Barlow"/>
                <a:ea typeface="Barlow"/>
                <a:cs typeface="Barlow"/>
                <a:sym typeface="Barlow"/>
              </a:defRPr>
            </a:lvl1pPr>
            <a:lvl2pPr lvl="1" algn="ctr">
              <a:buNone/>
              <a:defRPr sz="1000">
                <a:solidFill>
                  <a:schemeClr val="lt1"/>
                </a:solidFill>
                <a:latin typeface="Barlow"/>
                <a:ea typeface="Barlow"/>
                <a:cs typeface="Barlow"/>
                <a:sym typeface="Barlow"/>
              </a:defRPr>
            </a:lvl2pPr>
            <a:lvl3pPr lvl="2" algn="ctr">
              <a:buNone/>
              <a:defRPr sz="1000">
                <a:solidFill>
                  <a:schemeClr val="lt1"/>
                </a:solidFill>
                <a:latin typeface="Barlow"/>
                <a:ea typeface="Barlow"/>
                <a:cs typeface="Barlow"/>
                <a:sym typeface="Barlow"/>
              </a:defRPr>
            </a:lvl3pPr>
            <a:lvl4pPr lvl="3" algn="ctr">
              <a:buNone/>
              <a:defRPr sz="1000">
                <a:solidFill>
                  <a:schemeClr val="lt1"/>
                </a:solidFill>
                <a:latin typeface="Barlow"/>
                <a:ea typeface="Barlow"/>
                <a:cs typeface="Barlow"/>
                <a:sym typeface="Barlow"/>
              </a:defRPr>
            </a:lvl4pPr>
            <a:lvl5pPr lvl="4" algn="ctr">
              <a:buNone/>
              <a:defRPr sz="1000">
                <a:solidFill>
                  <a:schemeClr val="lt1"/>
                </a:solidFill>
                <a:latin typeface="Barlow"/>
                <a:ea typeface="Barlow"/>
                <a:cs typeface="Barlow"/>
                <a:sym typeface="Barlow"/>
              </a:defRPr>
            </a:lvl5pPr>
            <a:lvl6pPr lvl="5" algn="ctr">
              <a:buNone/>
              <a:defRPr sz="1000">
                <a:solidFill>
                  <a:schemeClr val="lt1"/>
                </a:solidFill>
                <a:latin typeface="Barlow"/>
                <a:ea typeface="Barlow"/>
                <a:cs typeface="Barlow"/>
                <a:sym typeface="Barlow"/>
              </a:defRPr>
            </a:lvl6pPr>
            <a:lvl7pPr lvl="6" algn="ctr">
              <a:buNone/>
              <a:defRPr sz="1000">
                <a:solidFill>
                  <a:schemeClr val="lt1"/>
                </a:solidFill>
                <a:latin typeface="Barlow"/>
                <a:ea typeface="Barlow"/>
                <a:cs typeface="Barlow"/>
                <a:sym typeface="Barlow"/>
              </a:defRPr>
            </a:lvl7pPr>
            <a:lvl8pPr lvl="7" algn="ctr">
              <a:buNone/>
              <a:defRPr sz="1000">
                <a:solidFill>
                  <a:schemeClr val="lt1"/>
                </a:solidFill>
                <a:latin typeface="Barlow"/>
                <a:ea typeface="Barlow"/>
                <a:cs typeface="Barlow"/>
                <a:sym typeface="Barlow"/>
              </a:defRPr>
            </a:lvl8pPr>
            <a:lvl9pPr lvl="8" algn="ctr">
              <a:buNone/>
              <a:defRPr sz="1000">
                <a:solidFill>
                  <a:schemeClr val="lt1"/>
                </a:solidFill>
                <a:latin typeface="Barlow"/>
                <a:ea typeface="Barlow"/>
                <a:cs typeface="Barlow"/>
                <a:sym typeface="Barlow"/>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808862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9/14/2021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29953648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5" Type="http://schemas.openxmlformats.org/officeDocument/2006/relationships/comments" Target="../comments/commen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chart" Target="../charts/chart2.xml"/><Relationship Id="rId7" Type="http://schemas.openxmlformats.org/officeDocument/2006/relationships/diagramColors" Target="../diagrams/colors3.xml"/><Relationship Id="rId2" Type="http://schemas.openxmlformats.org/officeDocument/2006/relationships/chart" Target="../charts/chart1.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5" name="Title 1">
            <a:extLst>
              <a:ext uri="{FF2B5EF4-FFF2-40B4-BE49-F238E27FC236}">
                <a16:creationId xmlns:a16="http://schemas.microsoft.com/office/drawing/2014/main" id="{4643F9A2-A952-4819-8808-68BF019E30E7}"/>
              </a:ext>
            </a:extLst>
          </p:cNvPr>
          <p:cNvSpPr>
            <a:spLocks noGrp="1"/>
          </p:cNvSpPr>
          <p:nvPr>
            <p:ph type="ctrTitle"/>
          </p:nvPr>
        </p:nvSpPr>
        <p:spPr>
          <a:xfrm>
            <a:off x="3978966" y="1477470"/>
            <a:ext cx="3565205" cy="681807"/>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US" sz="3300" dirty="0">
                <a:ln>
                  <a:solidFill>
                    <a:sysClr val="windowText" lastClr="000000"/>
                  </a:solidFill>
                </a:ln>
                <a:solidFill>
                  <a:sysClr val="windowText" lastClr="000000"/>
                </a:solidFill>
                <a:effectLst>
                  <a:outerShdw blurRad="50800" dist="38100" dir="5400000" algn="t" rotWithShape="0">
                    <a:prstClr val="black">
                      <a:alpha val="40000"/>
                    </a:prstClr>
                  </a:outerShdw>
                </a:effectLst>
              </a:rPr>
              <a:t>Capstone Project</a:t>
            </a:r>
          </a:p>
        </p:txBody>
      </p:sp>
      <p:sp>
        <p:nvSpPr>
          <p:cNvPr id="6" name="Subtitle 2">
            <a:extLst>
              <a:ext uri="{FF2B5EF4-FFF2-40B4-BE49-F238E27FC236}">
                <a16:creationId xmlns:a16="http://schemas.microsoft.com/office/drawing/2014/main" id="{369A2474-9DA5-49CC-AC1C-D101B5D4218F}"/>
              </a:ext>
            </a:extLst>
          </p:cNvPr>
          <p:cNvSpPr txBox="1">
            <a:spLocks/>
          </p:cNvSpPr>
          <p:nvPr/>
        </p:nvSpPr>
        <p:spPr>
          <a:xfrm>
            <a:off x="3849951" y="2331364"/>
            <a:ext cx="4034901" cy="564560"/>
          </a:xfrm>
          <a:prstGeom prst="rect">
            <a:avLst/>
          </a:prstGeom>
        </p:spPr>
        <p:style>
          <a:lnRef idx="3">
            <a:schemeClr val="lt1"/>
          </a:lnRef>
          <a:fillRef idx="1">
            <a:schemeClr val="accent4"/>
          </a:fillRef>
          <a:effectRef idx="1">
            <a:schemeClr val="accent4"/>
          </a:effectRef>
          <a:fontRef idx="minor">
            <a:schemeClr val="lt1"/>
          </a:fontRef>
        </p:style>
        <p:txBody>
          <a:bodyPr numCol="1">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867" b="0" i="0" u="none" strike="noStrike" cap="none">
                <a:solidFill>
                  <a:schemeClr val="lt1"/>
                </a:solidFill>
                <a:latin typeface="+mn-lt"/>
                <a:ea typeface="+mn-ea"/>
                <a:cs typeface="+mn-cs"/>
                <a:sym typeface="Arial"/>
              </a:defRPr>
            </a:lvl9pPr>
          </a:lstStyle>
          <a:p>
            <a:pPr algn="ctr" defTabSz="685800">
              <a:spcAft>
                <a:spcPts val="450"/>
              </a:spcAft>
            </a:pPr>
            <a:r>
              <a:rPr lang="en-US" sz="3000" b="1" u="sng" kern="0" dirty="0">
                <a:ln>
                  <a:solidFill>
                    <a:sysClr val="windowText" lastClr="000000"/>
                  </a:solidFill>
                </a:ln>
                <a:solidFill>
                  <a:srgbClr val="FFFFFF"/>
                </a:solidFill>
                <a:latin typeface="Arial Black" panose="020B0A04020102020204" pitchFamily="34" charset="0"/>
              </a:rPr>
              <a:t>Workforce</a:t>
            </a:r>
            <a:r>
              <a:rPr lang="en-US" sz="3000" b="1" kern="0" dirty="0">
                <a:ln>
                  <a:solidFill>
                    <a:sysClr val="windowText" lastClr="000000"/>
                  </a:solidFill>
                </a:ln>
                <a:solidFill>
                  <a:srgbClr val="FFFFFF"/>
                </a:solidFill>
                <a:latin typeface="Arial Black" panose="020B0A04020102020204" pitchFamily="34" charset="0"/>
              </a:rPr>
              <a:t> </a:t>
            </a:r>
            <a:r>
              <a:rPr lang="en-US" sz="3000" b="1" u="sng" kern="0" dirty="0">
                <a:ln>
                  <a:solidFill>
                    <a:sysClr val="windowText" lastClr="000000"/>
                  </a:solidFill>
                </a:ln>
                <a:solidFill>
                  <a:srgbClr val="FFFFFF"/>
                </a:solidFill>
                <a:effectLst>
                  <a:outerShdw blurRad="50800" dist="38100" dir="2700000" algn="tl" rotWithShape="0">
                    <a:prstClr val="black">
                      <a:alpha val="40000"/>
                    </a:prstClr>
                  </a:outerShdw>
                </a:effectLst>
                <a:latin typeface="Arial Black" panose="020B0A04020102020204" pitchFamily="34" charset="0"/>
              </a:rPr>
              <a:t>Analytics</a:t>
            </a:r>
          </a:p>
        </p:txBody>
      </p:sp>
      <p:sp>
        <p:nvSpPr>
          <p:cNvPr id="8" name="Title 1">
            <a:extLst>
              <a:ext uri="{FF2B5EF4-FFF2-40B4-BE49-F238E27FC236}">
                <a16:creationId xmlns:a16="http://schemas.microsoft.com/office/drawing/2014/main" id="{D14AF4C0-0E23-4A7D-B17B-BA4154C7ADC0}"/>
              </a:ext>
            </a:extLst>
          </p:cNvPr>
          <p:cNvSpPr txBox="1">
            <a:spLocks/>
          </p:cNvSpPr>
          <p:nvPr/>
        </p:nvSpPr>
        <p:spPr>
          <a:xfrm>
            <a:off x="4030832" y="2994164"/>
            <a:ext cx="3673136" cy="1958009"/>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68569" tIns="68569" rIns="68569" bIns="68569" anchor="ctr" anchorCtr="0">
            <a:normAutofit fontScale="67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9pPr>
          </a:lstStyle>
          <a:p>
            <a:pPr defTabSz="685800">
              <a:lnSpc>
                <a:spcPct val="120000"/>
              </a:lnSpc>
              <a:buClr>
                <a:srgbClr val="000000"/>
              </a:buClr>
            </a:pPr>
            <a:r>
              <a:rPr lang="en-US" sz="2100" b="1" kern="0" dirty="0">
                <a:ln>
                  <a:solidFill>
                    <a:sysClr val="windowText" lastClr="000000"/>
                  </a:solidFill>
                </a:ln>
                <a:solidFill>
                  <a:sysClr val="windowText" lastClr="000000"/>
                </a:solidFill>
              </a:rPr>
              <a:t>Submitted by:</a:t>
            </a:r>
          </a:p>
          <a:p>
            <a:pPr defTabSz="685800">
              <a:lnSpc>
                <a:spcPct val="120000"/>
              </a:lnSpc>
              <a:buClr>
                <a:srgbClr val="000000"/>
              </a:buClr>
            </a:pPr>
            <a:r>
              <a:rPr lang="en-US" sz="2100" b="1" kern="0" dirty="0">
                <a:ln>
                  <a:solidFill>
                    <a:sysClr val="windowText" lastClr="000000"/>
                  </a:solidFill>
                </a:ln>
                <a:solidFill>
                  <a:sysClr val="windowText" lastClr="000000"/>
                </a:solidFill>
              </a:rPr>
              <a:t>PGP-DSE Gurgaon Jan’21-Group 7</a:t>
            </a:r>
          </a:p>
          <a:p>
            <a:pPr defTabSz="685800">
              <a:lnSpc>
                <a:spcPct val="120000"/>
              </a:lnSpc>
              <a:buClr>
                <a:srgbClr val="000000"/>
              </a:buClr>
            </a:pPr>
            <a:endParaRPr lang="en-US" sz="2100" b="1" kern="0" dirty="0">
              <a:ln>
                <a:solidFill>
                  <a:sysClr val="windowText" lastClr="000000"/>
                </a:solidFill>
              </a:ln>
              <a:solidFill>
                <a:sysClr val="windowText" lastClr="000000"/>
              </a:solidFill>
            </a:endParaRPr>
          </a:p>
          <a:p>
            <a:pPr defTabSz="685800">
              <a:lnSpc>
                <a:spcPct val="120000"/>
              </a:lnSpc>
              <a:buClr>
                <a:srgbClr val="000000"/>
              </a:buClr>
            </a:pPr>
            <a:r>
              <a:rPr lang="en-US" sz="2100" b="1" kern="0" dirty="0">
                <a:ln>
                  <a:solidFill>
                    <a:sysClr val="windowText" lastClr="000000"/>
                  </a:solidFill>
                </a:ln>
                <a:solidFill>
                  <a:sysClr val="windowText" lastClr="000000"/>
                </a:solidFill>
              </a:rPr>
              <a:t>Siddhanth Rawat</a:t>
            </a:r>
          </a:p>
          <a:p>
            <a:pPr defTabSz="685800">
              <a:lnSpc>
                <a:spcPct val="120000"/>
              </a:lnSpc>
              <a:buClr>
                <a:srgbClr val="000000"/>
              </a:buClr>
            </a:pPr>
            <a:r>
              <a:rPr lang="en-US" sz="2100" b="1" kern="0" dirty="0" err="1">
                <a:ln>
                  <a:solidFill>
                    <a:sysClr val="windowText" lastClr="000000"/>
                  </a:solidFill>
                </a:ln>
                <a:solidFill>
                  <a:sysClr val="windowText" lastClr="000000"/>
                </a:solidFill>
              </a:rPr>
              <a:t>Pragyansh</a:t>
            </a:r>
            <a:r>
              <a:rPr lang="en-US" sz="2100" b="1" kern="0" dirty="0">
                <a:ln>
                  <a:solidFill>
                    <a:sysClr val="windowText" lastClr="000000"/>
                  </a:solidFill>
                </a:ln>
                <a:solidFill>
                  <a:sysClr val="windowText" lastClr="000000"/>
                </a:solidFill>
              </a:rPr>
              <a:t> Sharma</a:t>
            </a:r>
          </a:p>
          <a:p>
            <a:pPr defTabSz="685800">
              <a:lnSpc>
                <a:spcPct val="120000"/>
              </a:lnSpc>
              <a:buClr>
                <a:srgbClr val="000000"/>
              </a:buClr>
            </a:pPr>
            <a:r>
              <a:rPr lang="en-US" sz="2100" b="1" kern="0" dirty="0" err="1">
                <a:ln>
                  <a:solidFill>
                    <a:sysClr val="windowText" lastClr="000000"/>
                  </a:solidFill>
                </a:ln>
                <a:solidFill>
                  <a:sysClr val="windowText" lastClr="000000"/>
                </a:solidFill>
              </a:rPr>
              <a:t>Ritu</a:t>
            </a:r>
            <a:r>
              <a:rPr lang="en-US" sz="2100" b="1" kern="0" dirty="0">
                <a:ln>
                  <a:solidFill>
                    <a:sysClr val="windowText" lastClr="000000"/>
                  </a:solidFill>
                </a:ln>
                <a:solidFill>
                  <a:sysClr val="windowText" lastClr="000000"/>
                </a:solidFill>
              </a:rPr>
              <a:t> </a:t>
            </a:r>
            <a:r>
              <a:rPr lang="en-US" sz="2100" b="1" kern="0" dirty="0" err="1">
                <a:ln>
                  <a:solidFill>
                    <a:sysClr val="windowText" lastClr="000000"/>
                  </a:solidFill>
                </a:ln>
                <a:solidFill>
                  <a:sysClr val="windowText" lastClr="000000"/>
                </a:solidFill>
              </a:rPr>
              <a:t>Dhounchak</a:t>
            </a:r>
            <a:r>
              <a:rPr lang="en-US" sz="2100" b="1" kern="0" dirty="0">
                <a:ln>
                  <a:solidFill>
                    <a:sysClr val="windowText" lastClr="000000"/>
                  </a:solidFill>
                </a:ln>
                <a:solidFill>
                  <a:sysClr val="windowText" lastClr="000000"/>
                </a:solidFill>
              </a:rPr>
              <a:t> </a:t>
            </a:r>
          </a:p>
          <a:p>
            <a:pPr defTabSz="685800">
              <a:lnSpc>
                <a:spcPct val="120000"/>
              </a:lnSpc>
              <a:buClr>
                <a:srgbClr val="000000"/>
              </a:buClr>
            </a:pPr>
            <a:r>
              <a:rPr lang="en-US" sz="2100" b="1" kern="0" dirty="0" err="1">
                <a:ln>
                  <a:solidFill>
                    <a:sysClr val="windowText" lastClr="000000"/>
                  </a:solidFill>
                </a:ln>
                <a:solidFill>
                  <a:sysClr val="windowText" lastClr="000000"/>
                </a:solidFill>
              </a:rPr>
              <a:t>Divyanshi</a:t>
            </a:r>
            <a:r>
              <a:rPr lang="en-US" sz="2100" b="1" kern="0" dirty="0">
                <a:ln>
                  <a:solidFill>
                    <a:sysClr val="windowText" lastClr="000000"/>
                  </a:solidFill>
                </a:ln>
                <a:solidFill>
                  <a:sysClr val="windowText" lastClr="000000"/>
                </a:solidFill>
              </a:rPr>
              <a:t> Verma</a:t>
            </a:r>
          </a:p>
          <a:p>
            <a:pPr defTabSz="685800">
              <a:lnSpc>
                <a:spcPct val="120000"/>
              </a:lnSpc>
              <a:buClr>
                <a:srgbClr val="000000"/>
              </a:buClr>
            </a:pPr>
            <a:r>
              <a:rPr lang="en-US" sz="2100" b="1" kern="0" dirty="0">
                <a:ln>
                  <a:solidFill>
                    <a:sysClr val="windowText" lastClr="000000"/>
                  </a:solidFill>
                </a:ln>
                <a:solidFill>
                  <a:sysClr val="windowText" lastClr="000000"/>
                </a:solidFill>
              </a:rPr>
              <a:t>Urvashi Rawat</a:t>
            </a:r>
          </a:p>
          <a:p>
            <a:pPr defTabSz="685800">
              <a:lnSpc>
                <a:spcPct val="120000"/>
              </a:lnSpc>
              <a:buClr>
                <a:srgbClr val="000000"/>
              </a:buClr>
            </a:pPr>
            <a:endParaRPr lang="en-US" sz="2100" b="1" kern="0" dirty="0">
              <a:ln>
                <a:solidFill>
                  <a:sysClr val="windowText" lastClr="000000"/>
                </a:solidFill>
              </a:ln>
              <a:solidFill>
                <a:sysClr val="windowText" lastClr="000000"/>
              </a:solidFill>
            </a:endParaRPr>
          </a:p>
        </p:txBody>
      </p:sp>
      <p:sp>
        <p:nvSpPr>
          <p:cNvPr id="7" name="Title 1">
            <a:extLst>
              <a:ext uri="{FF2B5EF4-FFF2-40B4-BE49-F238E27FC236}">
                <a16:creationId xmlns:a16="http://schemas.microsoft.com/office/drawing/2014/main" id="{8EB2F146-175C-460A-BFCF-9B05DF5F16B8}"/>
              </a:ext>
            </a:extLst>
          </p:cNvPr>
          <p:cNvSpPr txBox="1">
            <a:spLocks/>
          </p:cNvSpPr>
          <p:nvPr/>
        </p:nvSpPr>
        <p:spPr>
          <a:xfrm>
            <a:off x="4030832" y="5050412"/>
            <a:ext cx="3673136" cy="657316"/>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68569" tIns="68569" rIns="68569" bIns="68569" anchor="ctr"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1pPr>
            <a:lvl2pPr marR="0" lvl="1"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2pPr>
            <a:lvl3pPr marR="0" lvl="2"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3pPr>
            <a:lvl4pPr marR="0" lvl="3"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4pPr>
            <a:lvl5pPr marR="0" lvl="4"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5pPr>
            <a:lvl6pPr marR="0" lvl="5"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6pPr>
            <a:lvl7pPr marR="0" lvl="6"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7pPr>
            <a:lvl8pPr marR="0" lvl="7"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8pPr>
            <a:lvl9pPr marR="0" lvl="8" algn="ctr" rtl="0">
              <a:lnSpc>
                <a:spcPct val="100000"/>
              </a:lnSpc>
              <a:spcBef>
                <a:spcPts val="0"/>
              </a:spcBef>
              <a:spcAft>
                <a:spcPts val="0"/>
              </a:spcAft>
              <a:buClr>
                <a:schemeClr val="dk1"/>
              </a:buClr>
              <a:buSzPts val="4600"/>
              <a:buFont typeface="Miriam Libre"/>
              <a:buNone/>
              <a:defRPr sz="6133" b="0" i="0" u="none" strike="noStrike" cap="none">
                <a:solidFill>
                  <a:schemeClr val="dk1"/>
                </a:solidFill>
                <a:latin typeface="Miriam Libre"/>
                <a:ea typeface="Miriam Libre"/>
                <a:cs typeface="Miriam Libre"/>
                <a:sym typeface="Miriam Libre"/>
              </a:defRPr>
            </a:lvl9pPr>
          </a:lstStyle>
          <a:p>
            <a:pPr defTabSz="685800">
              <a:lnSpc>
                <a:spcPct val="120000"/>
              </a:lnSpc>
              <a:buClr>
                <a:srgbClr val="000000"/>
              </a:buClr>
            </a:pPr>
            <a:r>
              <a:rPr lang="en-US" sz="2100" b="1" kern="0" dirty="0">
                <a:ln>
                  <a:solidFill>
                    <a:sysClr val="windowText" lastClr="000000"/>
                  </a:solidFill>
                </a:ln>
                <a:solidFill>
                  <a:sysClr val="windowText" lastClr="000000"/>
                </a:solidFill>
              </a:rPr>
              <a:t>Under the Supervision of:</a:t>
            </a:r>
          </a:p>
          <a:p>
            <a:pPr defTabSz="685800">
              <a:lnSpc>
                <a:spcPct val="120000"/>
              </a:lnSpc>
              <a:buClr>
                <a:srgbClr val="000000"/>
              </a:buClr>
            </a:pPr>
            <a:r>
              <a:rPr lang="en-US" sz="2100" b="1" kern="0" dirty="0">
                <a:ln>
                  <a:solidFill>
                    <a:sysClr val="windowText" lastClr="000000"/>
                  </a:solidFill>
                </a:ln>
                <a:solidFill>
                  <a:sysClr val="windowText" lastClr="000000"/>
                </a:solidFill>
              </a:rPr>
              <a:t>Mr. Vikash Chandra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F9E873-6E3D-4F2D-B1C4-0CCAD8821A33}"/>
              </a:ext>
            </a:extLst>
          </p:cNvPr>
          <p:cNvSpPr txBox="1"/>
          <p:nvPr/>
        </p:nvSpPr>
        <p:spPr>
          <a:xfrm>
            <a:off x="663381" y="4824973"/>
            <a:ext cx="10577003"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prstClr val="black"/>
                </a:solidFill>
                <a:latin typeface="Calibri"/>
              </a:rPr>
              <a:t>Here we can observe the models with different scores as per their performances.</a:t>
            </a:r>
          </a:p>
          <a:p>
            <a:pPr marL="285750" indent="-285750">
              <a:buFont typeface="Arial" panose="020B0604020202020204" pitchFamily="34" charset="0"/>
              <a:buChar char="•"/>
            </a:pPr>
            <a:r>
              <a:rPr lang="en-US" sz="1700" dirty="0">
                <a:solidFill>
                  <a:prstClr val="black"/>
                </a:solidFill>
                <a:latin typeface="Calibri"/>
              </a:rPr>
              <a:t>We can clearly see that most of the models in which have been applied on out </a:t>
            </a:r>
            <a:r>
              <a:rPr lang="en-US" sz="1700" dirty="0" err="1">
                <a:solidFill>
                  <a:prstClr val="black"/>
                </a:solidFill>
                <a:latin typeface="Calibri"/>
              </a:rPr>
              <a:t>datset</a:t>
            </a:r>
            <a:r>
              <a:rPr lang="en-US" sz="1700" dirty="0">
                <a:solidFill>
                  <a:prstClr val="black"/>
                </a:solidFill>
                <a:latin typeface="Calibri"/>
              </a:rPr>
              <a:t> have a high variance which is not good for a </a:t>
            </a:r>
            <a:r>
              <a:rPr lang="en-US" sz="1700" dirty="0" err="1">
                <a:solidFill>
                  <a:prstClr val="black"/>
                </a:solidFill>
                <a:latin typeface="Calibri"/>
              </a:rPr>
              <a:t>generealized</a:t>
            </a:r>
            <a:r>
              <a:rPr lang="en-US" sz="1700" dirty="0">
                <a:solidFill>
                  <a:prstClr val="black"/>
                </a:solidFill>
                <a:latin typeface="Calibri"/>
              </a:rPr>
              <a:t> model.</a:t>
            </a:r>
          </a:p>
          <a:p>
            <a:pPr marL="285750" indent="-285750">
              <a:buFont typeface="Arial" panose="020B0604020202020204" pitchFamily="34" charset="0"/>
              <a:buChar char="•"/>
            </a:pPr>
            <a:r>
              <a:rPr lang="en-US" sz="1700" dirty="0">
                <a:solidFill>
                  <a:prstClr val="black"/>
                </a:solidFill>
                <a:latin typeface="Calibri"/>
              </a:rPr>
              <a:t>Random Forest and </a:t>
            </a:r>
            <a:r>
              <a:rPr lang="en-US" sz="1700" dirty="0" err="1">
                <a:solidFill>
                  <a:prstClr val="black"/>
                </a:solidFill>
                <a:latin typeface="Calibri"/>
              </a:rPr>
              <a:t>Decsion</a:t>
            </a:r>
            <a:r>
              <a:rPr lang="en-US" sz="1700" dirty="0">
                <a:solidFill>
                  <a:prstClr val="black"/>
                </a:solidFill>
                <a:latin typeface="Calibri"/>
              </a:rPr>
              <a:t> Tree have the highest metrics but have high variance so we wont use them.</a:t>
            </a:r>
          </a:p>
          <a:p>
            <a:pPr marL="285750" indent="-285750">
              <a:buFont typeface="Arial" panose="020B0604020202020204" pitchFamily="34" charset="0"/>
              <a:buChar char="•"/>
            </a:pPr>
            <a:r>
              <a:rPr lang="en-US" sz="1700" dirty="0">
                <a:solidFill>
                  <a:prstClr val="black"/>
                </a:solidFill>
                <a:latin typeface="Calibri"/>
              </a:rPr>
              <a:t>We can see </a:t>
            </a:r>
            <a:r>
              <a:rPr lang="en-US" sz="1700" dirty="0" err="1">
                <a:solidFill>
                  <a:prstClr val="black"/>
                </a:solidFill>
                <a:latin typeface="Calibri"/>
              </a:rPr>
              <a:t>XGBoosting</a:t>
            </a:r>
            <a:r>
              <a:rPr lang="en-US" sz="1700" dirty="0">
                <a:solidFill>
                  <a:prstClr val="black"/>
                </a:solidFill>
                <a:latin typeface="Calibri"/>
              </a:rPr>
              <a:t> </a:t>
            </a:r>
            <a:r>
              <a:rPr lang="en-US" sz="1700" dirty="0" err="1">
                <a:solidFill>
                  <a:prstClr val="black"/>
                </a:solidFill>
                <a:latin typeface="Calibri"/>
              </a:rPr>
              <a:t>Algoritm</a:t>
            </a:r>
            <a:r>
              <a:rPr lang="en-US" sz="1700" dirty="0">
                <a:solidFill>
                  <a:prstClr val="black"/>
                </a:solidFill>
                <a:latin typeface="Calibri"/>
              </a:rPr>
              <a:t> but it also has a high variance so we will remove it off the list and choose the Gradient Boosting which seems to be a more stable and generalized algorithm.</a:t>
            </a:r>
          </a:p>
          <a:p>
            <a:endParaRPr lang="en-US" sz="1700" dirty="0">
              <a:solidFill>
                <a:prstClr val="black"/>
              </a:solidFill>
              <a:latin typeface="Calibri"/>
            </a:endParaRPr>
          </a:p>
        </p:txBody>
      </p:sp>
      <p:pic>
        <p:nvPicPr>
          <p:cNvPr id="3" name="Picture 2">
            <a:extLst>
              <a:ext uri="{FF2B5EF4-FFF2-40B4-BE49-F238E27FC236}">
                <a16:creationId xmlns:a16="http://schemas.microsoft.com/office/drawing/2014/main" id="{D708F0FE-FD36-4D28-A779-31FCAA4467B7}"/>
              </a:ext>
            </a:extLst>
          </p:cNvPr>
          <p:cNvPicPr>
            <a:picLocks noChangeAspect="1"/>
          </p:cNvPicPr>
          <p:nvPr/>
        </p:nvPicPr>
        <p:blipFill rotWithShape="1">
          <a:blip r:embed="rId2"/>
          <a:srcRect l="29636" t="38317" r="26529" b="17411"/>
          <a:stretch/>
        </p:blipFill>
        <p:spPr>
          <a:xfrm>
            <a:off x="447722" y="785571"/>
            <a:ext cx="10620136" cy="4049145"/>
          </a:xfrm>
          <a:prstGeom prst="rect">
            <a:avLst/>
          </a:prstGeom>
        </p:spPr>
      </p:pic>
      <p:sp>
        <p:nvSpPr>
          <p:cNvPr id="2" name="TextBox 1">
            <a:extLst>
              <a:ext uri="{FF2B5EF4-FFF2-40B4-BE49-F238E27FC236}">
                <a16:creationId xmlns:a16="http://schemas.microsoft.com/office/drawing/2014/main" id="{B47E12C6-1A60-4A59-9B53-43A2FF1134FF}"/>
              </a:ext>
            </a:extLst>
          </p:cNvPr>
          <p:cNvSpPr txBox="1"/>
          <p:nvPr/>
        </p:nvSpPr>
        <p:spPr>
          <a:xfrm>
            <a:off x="3789872" y="641230"/>
            <a:ext cx="3994029"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latin typeface="Felix Titling"/>
                <a:cs typeface="Arial"/>
              </a:rPr>
              <a:t>Algorithm  comparison</a:t>
            </a:r>
            <a:endParaRPr lang="en-US" b="1" u="sng" dirty="0"/>
          </a:p>
          <a:p>
            <a:pPr>
              <a:buChar char="•"/>
            </a:pPr>
            <a:endParaRPr lang="en-US" u="sng" dirty="0">
              <a:cs typeface="Arial"/>
            </a:endParaRPr>
          </a:p>
        </p:txBody>
      </p:sp>
    </p:spTree>
    <p:extLst>
      <p:ext uri="{BB962C8B-B14F-4D97-AF65-F5344CB8AC3E}">
        <p14:creationId xmlns:p14="http://schemas.microsoft.com/office/powerpoint/2010/main" val="118245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0247AA-049F-445D-9C0A-0A2A73BB7CBA}"/>
              </a:ext>
            </a:extLst>
          </p:cNvPr>
          <p:cNvSpPr/>
          <p:nvPr/>
        </p:nvSpPr>
        <p:spPr>
          <a:xfrm>
            <a:off x="2086231" y="3872513"/>
            <a:ext cx="4360040" cy="1569660"/>
          </a:xfrm>
          <a:prstGeom prst="rect">
            <a:avLst/>
          </a:prstGeom>
          <a:noFill/>
        </p:spPr>
        <p:txBody>
          <a:bodyPr wrap="none" lIns="91440" tIns="45720" rIns="91440" bIns="45720">
            <a:spAutoFit/>
          </a:bodyPr>
          <a:lstStyle/>
          <a:p>
            <a:pPr algn="ctr"/>
            <a:r>
              <a:rPr lang="en-US" sz="3200" dirty="0">
                <a:ln w="0"/>
                <a:solidFill>
                  <a:prstClr val="black"/>
                </a:solidFill>
                <a:effectLst>
                  <a:outerShdw blurRad="38100" dist="19050" dir="2700000" algn="tl" rotWithShape="0">
                    <a:prstClr val="black">
                      <a:alpha val="40000"/>
                    </a:prstClr>
                  </a:outerShdw>
                </a:effectLst>
                <a:latin typeface="Calibri"/>
              </a:rPr>
              <a:t>After Over Sampling and </a:t>
            </a:r>
          </a:p>
          <a:p>
            <a:pPr algn="ctr"/>
            <a:r>
              <a:rPr lang="en-US" sz="3200" dirty="0">
                <a:ln w="0"/>
                <a:solidFill>
                  <a:prstClr val="black"/>
                </a:solidFill>
                <a:effectLst>
                  <a:outerShdw blurRad="38100" dist="19050" dir="2700000" algn="tl" rotWithShape="0">
                    <a:prstClr val="black">
                      <a:alpha val="40000"/>
                    </a:prstClr>
                  </a:outerShdw>
                </a:effectLst>
                <a:latin typeface="Calibri"/>
              </a:rPr>
              <a:t>hyperparameter </a:t>
            </a:r>
          </a:p>
          <a:p>
            <a:pPr algn="ctr"/>
            <a:r>
              <a:rPr lang="en-US" sz="3200" dirty="0">
                <a:ln w="0"/>
                <a:solidFill>
                  <a:prstClr val="black"/>
                </a:solidFill>
                <a:effectLst>
                  <a:outerShdw blurRad="38100" dist="19050" dir="2700000" algn="tl" rotWithShape="0">
                    <a:prstClr val="black">
                      <a:alpha val="40000"/>
                    </a:prstClr>
                  </a:outerShdw>
                </a:effectLst>
                <a:latin typeface="Calibri"/>
              </a:rPr>
              <a:t>tuning</a:t>
            </a:r>
          </a:p>
        </p:txBody>
      </p:sp>
      <p:sp>
        <p:nvSpPr>
          <p:cNvPr id="11" name="Rectangle 10">
            <a:extLst>
              <a:ext uri="{FF2B5EF4-FFF2-40B4-BE49-F238E27FC236}">
                <a16:creationId xmlns:a16="http://schemas.microsoft.com/office/drawing/2014/main" id="{042F7ECF-6EB9-4E41-AE90-094ECA500A5F}"/>
              </a:ext>
            </a:extLst>
          </p:cNvPr>
          <p:cNvSpPr/>
          <p:nvPr/>
        </p:nvSpPr>
        <p:spPr>
          <a:xfrm>
            <a:off x="5757357" y="548239"/>
            <a:ext cx="3891643" cy="1569660"/>
          </a:xfrm>
          <a:prstGeom prst="rect">
            <a:avLst/>
          </a:prstGeom>
          <a:noFill/>
        </p:spPr>
        <p:txBody>
          <a:bodyPr wrap="none" lIns="91440" tIns="45720" rIns="91440" bIns="45720">
            <a:spAutoFit/>
          </a:bodyPr>
          <a:lstStyle/>
          <a:p>
            <a:pPr algn="ctr"/>
            <a:r>
              <a:rPr lang="en-US" sz="3200" dirty="0">
                <a:ln w="0"/>
                <a:solidFill>
                  <a:prstClr val="black"/>
                </a:solidFill>
                <a:effectLst>
                  <a:outerShdw blurRad="38100" dist="19050" dir="2700000" algn="tl" rotWithShape="0">
                    <a:prstClr val="black">
                      <a:alpha val="40000"/>
                    </a:prstClr>
                  </a:outerShdw>
                </a:effectLst>
                <a:latin typeface="Calibri"/>
              </a:rPr>
              <a:t>Before Over Sampling </a:t>
            </a:r>
          </a:p>
          <a:p>
            <a:pPr algn="ctr"/>
            <a:r>
              <a:rPr lang="en-US" sz="3200" dirty="0">
                <a:ln w="0"/>
                <a:solidFill>
                  <a:prstClr val="black"/>
                </a:solidFill>
                <a:effectLst>
                  <a:outerShdw blurRad="38100" dist="19050" dir="2700000" algn="tl" rotWithShape="0">
                    <a:prstClr val="black">
                      <a:alpha val="40000"/>
                    </a:prstClr>
                  </a:outerShdw>
                </a:effectLst>
                <a:latin typeface="Calibri"/>
              </a:rPr>
              <a:t>and hyperparameter </a:t>
            </a:r>
          </a:p>
          <a:p>
            <a:pPr algn="ctr"/>
            <a:r>
              <a:rPr lang="en-US" sz="3200" dirty="0">
                <a:ln w="0"/>
                <a:solidFill>
                  <a:prstClr val="black"/>
                </a:solidFill>
                <a:effectLst>
                  <a:outerShdw blurRad="38100" dist="19050" dir="2700000" algn="tl" rotWithShape="0">
                    <a:prstClr val="black">
                      <a:alpha val="40000"/>
                    </a:prstClr>
                  </a:outerShdw>
                </a:effectLst>
                <a:latin typeface="Calibri"/>
              </a:rPr>
              <a:t>tuning</a:t>
            </a:r>
          </a:p>
        </p:txBody>
      </p:sp>
      <p:sp>
        <p:nvSpPr>
          <p:cNvPr id="12" name="TextBox 11">
            <a:extLst>
              <a:ext uri="{FF2B5EF4-FFF2-40B4-BE49-F238E27FC236}">
                <a16:creationId xmlns:a16="http://schemas.microsoft.com/office/drawing/2014/main" id="{352E97A7-41AF-4C15-B7CF-883A7EA7C366}"/>
              </a:ext>
            </a:extLst>
          </p:cNvPr>
          <p:cNvSpPr txBox="1"/>
          <p:nvPr/>
        </p:nvSpPr>
        <p:spPr>
          <a:xfrm>
            <a:off x="462014" y="5848096"/>
            <a:ext cx="11584984" cy="923330"/>
          </a:xfrm>
          <a:prstGeom prst="rect">
            <a:avLst/>
          </a:prstGeom>
          <a:noFill/>
        </p:spPr>
        <p:txBody>
          <a:bodyPr wrap="square" rtlCol="0">
            <a:spAutoFit/>
          </a:bodyPr>
          <a:lstStyle/>
          <a:p>
            <a:r>
              <a:rPr lang="en-US" dirty="0">
                <a:solidFill>
                  <a:prstClr val="black"/>
                </a:solidFill>
                <a:latin typeface="Calibri"/>
              </a:rPr>
              <a:t>We can clearly observe the difference in the two, after oversampling and hyperparameter tuning not only the overfitting of the data and there is difference in test and train score as well as we can see that there has </a:t>
            </a:r>
            <a:r>
              <a:rPr lang="en-US" dirty="0" err="1">
                <a:solidFill>
                  <a:prstClr val="black"/>
                </a:solidFill>
                <a:latin typeface="Calibri"/>
              </a:rPr>
              <a:t>beena</a:t>
            </a:r>
            <a:r>
              <a:rPr lang="en-US" dirty="0">
                <a:solidFill>
                  <a:prstClr val="black"/>
                </a:solidFill>
                <a:latin typeface="Calibri"/>
              </a:rPr>
              <a:t> significant increase in the recall score  after performing the following steps.</a:t>
            </a:r>
            <a:endParaRPr lang="en-IN" dirty="0">
              <a:solidFill>
                <a:prstClr val="black"/>
              </a:solidFill>
              <a:latin typeface="Calibri"/>
            </a:endParaRPr>
          </a:p>
        </p:txBody>
      </p:sp>
      <p:pic>
        <p:nvPicPr>
          <p:cNvPr id="10" name="Picture 9">
            <a:extLst>
              <a:ext uri="{FF2B5EF4-FFF2-40B4-BE49-F238E27FC236}">
                <a16:creationId xmlns:a16="http://schemas.microsoft.com/office/drawing/2014/main" id="{7ED482E3-0CCB-4271-9D7B-D94006B547B4}"/>
              </a:ext>
            </a:extLst>
          </p:cNvPr>
          <p:cNvPicPr>
            <a:picLocks noChangeAspect="1"/>
          </p:cNvPicPr>
          <p:nvPr/>
        </p:nvPicPr>
        <p:blipFill rotWithShape="1">
          <a:blip r:embed="rId2"/>
          <a:srcRect l="28252" t="53075" r="50000" b="18317"/>
          <a:stretch/>
        </p:blipFill>
        <p:spPr>
          <a:xfrm>
            <a:off x="6446271" y="2781825"/>
            <a:ext cx="4588673" cy="2981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D002D8F4-7E16-4ACF-A1B1-9A2F6A890A9E}"/>
              </a:ext>
            </a:extLst>
          </p:cNvPr>
          <p:cNvPicPr>
            <a:picLocks noChangeAspect="1"/>
          </p:cNvPicPr>
          <p:nvPr/>
        </p:nvPicPr>
        <p:blipFill rotWithShape="1">
          <a:blip r:embed="rId3"/>
          <a:srcRect l="28835" t="38964" r="50000" b="32816"/>
          <a:stretch/>
        </p:blipFill>
        <p:spPr>
          <a:xfrm>
            <a:off x="1047564" y="279646"/>
            <a:ext cx="4588673" cy="28364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20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C9311C-F82E-4074-AB75-570F50985D3F}"/>
              </a:ext>
            </a:extLst>
          </p:cNvPr>
          <p:cNvPicPr>
            <a:picLocks noChangeAspect="1"/>
          </p:cNvPicPr>
          <p:nvPr/>
        </p:nvPicPr>
        <p:blipFill rotWithShape="1">
          <a:blip r:embed="rId2"/>
          <a:srcRect t="17702"/>
          <a:stretch/>
        </p:blipFill>
        <p:spPr>
          <a:xfrm>
            <a:off x="6788364" y="913787"/>
            <a:ext cx="5403636" cy="2524125"/>
          </a:xfrm>
          <a:prstGeom prst="rect">
            <a:avLst/>
          </a:prstGeom>
        </p:spPr>
      </p:pic>
      <p:sp>
        <p:nvSpPr>
          <p:cNvPr id="2" name="Rectangle 1">
            <a:extLst>
              <a:ext uri="{FF2B5EF4-FFF2-40B4-BE49-F238E27FC236}">
                <a16:creationId xmlns:a16="http://schemas.microsoft.com/office/drawing/2014/main" id="{8AB00A40-436C-47C6-8668-7DC34A4D1AE4}"/>
              </a:ext>
            </a:extLst>
          </p:cNvPr>
          <p:cNvSpPr/>
          <p:nvPr/>
        </p:nvSpPr>
        <p:spPr>
          <a:xfrm>
            <a:off x="1952421" y="508869"/>
            <a:ext cx="3709477" cy="400110"/>
          </a:xfrm>
          <a:prstGeom prst="rect">
            <a:avLst/>
          </a:prstGeom>
          <a:noFill/>
        </p:spPr>
        <p:txBody>
          <a:bodyPr wrap="none" lIns="91440" tIns="45720" rIns="91440" bIns="45720" anchor="t">
            <a:spAutoFit/>
          </a:bodyPr>
          <a:lstStyle/>
          <a:p>
            <a:pPr algn="ctr"/>
            <a:r>
              <a:rPr lang="en-US" sz="2000" b="1" dirty="0">
                <a:ln w="0"/>
                <a:effectLst>
                  <a:outerShdw blurRad="38100" dist="19050" dir="2700000" algn="tl" rotWithShape="0">
                    <a:schemeClr val="dk1">
                      <a:alpha val="40000"/>
                    </a:schemeClr>
                  </a:outerShdw>
                </a:effectLst>
                <a:latin typeface="Felix Titling"/>
              </a:rPr>
              <a:t>Hyper Parameter tuning</a:t>
            </a:r>
          </a:p>
        </p:txBody>
      </p:sp>
      <p:sp>
        <p:nvSpPr>
          <p:cNvPr id="4" name="TextBox 3">
            <a:extLst>
              <a:ext uri="{FF2B5EF4-FFF2-40B4-BE49-F238E27FC236}">
                <a16:creationId xmlns:a16="http://schemas.microsoft.com/office/drawing/2014/main" id="{B80DF41B-09E6-440D-B40B-2B45767F2040}"/>
              </a:ext>
            </a:extLst>
          </p:cNvPr>
          <p:cNvSpPr txBox="1"/>
          <p:nvPr/>
        </p:nvSpPr>
        <p:spPr>
          <a:xfrm>
            <a:off x="738325" y="966624"/>
            <a:ext cx="6807693" cy="1200329"/>
          </a:xfrm>
          <a:prstGeom prst="rect">
            <a:avLst/>
          </a:prstGeom>
          <a:noFill/>
        </p:spPr>
        <p:txBody>
          <a:bodyPr wrap="square">
            <a:spAutoFit/>
          </a:bodyPr>
          <a:lstStyle/>
          <a:p>
            <a:r>
              <a:rPr lang="en-US" dirty="0"/>
              <a:t>In machine learning, </a:t>
            </a:r>
            <a:r>
              <a:rPr lang="en-US" b="1" dirty="0"/>
              <a:t>hyperparameter optimization </a:t>
            </a:r>
            <a:r>
              <a:rPr lang="en-US" dirty="0"/>
              <a:t>or tuning is the problem of choosing a set of optimal hyperparameters for a learning algorithm. A hyperparameter is a parameter whose value is used to control the learning process.</a:t>
            </a:r>
            <a:endParaRPr lang="en-IN" dirty="0"/>
          </a:p>
        </p:txBody>
      </p:sp>
      <p:sp>
        <p:nvSpPr>
          <p:cNvPr id="5" name="TextBox 4">
            <a:extLst>
              <a:ext uri="{FF2B5EF4-FFF2-40B4-BE49-F238E27FC236}">
                <a16:creationId xmlns:a16="http://schemas.microsoft.com/office/drawing/2014/main" id="{0F5B4941-25BF-4C2C-BCB9-BB2129A43284}"/>
              </a:ext>
            </a:extLst>
          </p:cNvPr>
          <p:cNvSpPr txBox="1"/>
          <p:nvPr/>
        </p:nvSpPr>
        <p:spPr>
          <a:xfrm>
            <a:off x="811272" y="2169733"/>
            <a:ext cx="7344794" cy="1908215"/>
          </a:xfrm>
          <a:prstGeom prst="rect">
            <a:avLst/>
          </a:prstGeom>
          <a:noFill/>
        </p:spPr>
        <p:txBody>
          <a:bodyPr wrap="square" rtlCol="0">
            <a:spAutoFit/>
          </a:bodyPr>
          <a:lstStyle/>
          <a:p>
            <a:r>
              <a:rPr lang="en-US" dirty="0"/>
              <a:t>Random Forest Hyper Parameters:</a:t>
            </a:r>
          </a:p>
          <a:p>
            <a:pPr marL="342900" indent="-342900">
              <a:buFont typeface="+mj-lt"/>
              <a:buAutoNum type="arabicPeriod"/>
            </a:pPr>
            <a:r>
              <a:rPr lang="en-IN" b="1" dirty="0" err="1"/>
              <a:t>Max_Depth</a:t>
            </a:r>
            <a:r>
              <a:rPr lang="en-IN" dirty="0"/>
              <a:t>: </a:t>
            </a:r>
            <a:r>
              <a:rPr lang="en-US" dirty="0">
                <a:latin typeface="arial" panose="020B0604020202020204" pitchFamily="34" charset="0"/>
              </a:rPr>
              <a:t>The </a:t>
            </a:r>
            <a:r>
              <a:rPr lang="en-US" dirty="0" err="1">
                <a:latin typeface="arial" panose="020B0604020202020204" pitchFamily="34" charset="0"/>
              </a:rPr>
              <a:t>max_depth</a:t>
            </a:r>
            <a:r>
              <a:rPr lang="en-US" dirty="0">
                <a:latin typeface="arial" panose="020B0604020202020204" pitchFamily="34" charset="0"/>
              </a:rPr>
              <a:t> of a tree in Random Forest is defined as the longest path between the root node and the leaf node</a:t>
            </a:r>
          </a:p>
          <a:p>
            <a:pPr>
              <a:lnSpc>
                <a:spcPts val="900"/>
              </a:lnSpc>
            </a:pPr>
            <a:endParaRPr lang="en-IN" dirty="0">
              <a:latin typeface="arial" panose="020B0604020202020204" pitchFamily="34" charset="0"/>
            </a:endParaRPr>
          </a:p>
          <a:p>
            <a:r>
              <a:rPr lang="en-IN" dirty="0">
                <a:latin typeface="arial" panose="020B0604020202020204" pitchFamily="34" charset="0"/>
              </a:rPr>
              <a:t>As The method for hyperparameter tuning is trail and error method so we will use </a:t>
            </a:r>
            <a:r>
              <a:rPr lang="en-IN" b="1" dirty="0">
                <a:latin typeface="arial" panose="020B0604020202020204" pitchFamily="34" charset="0"/>
              </a:rPr>
              <a:t>Validation curves </a:t>
            </a:r>
            <a:r>
              <a:rPr lang="en-IN" dirty="0">
                <a:latin typeface="arial" panose="020B0604020202020204" pitchFamily="34" charset="0"/>
              </a:rPr>
              <a:t>to narrow down the search for best parameter for the model.</a:t>
            </a:r>
            <a:endParaRPr lang="en-US" dirty="0">
              <a:latin typeface="arial" panose="020B0604020202020204" pitchFamily="34" charset="0"/>
            </a:endParaRPr>
          </a:p>
        </p:txBody>
      </p:sp>
      <p:sp>
        <p:nvSpPr>
          <p:cNvPr id="6" name="Rectangle 5">
            <a:extLst>
              <a:ext uri="{FF2B5EF4-FFF2-40B4-BE49-F238E27FC236}">
                <a16:creationId xmlns:a16="http://schemas.microsoft.com/office/drawing/2014/main" id="{1013C043-5F5E-4AF8-8E1F-62C48FE067C9}"/>
              </a:ext>
            </a:extLst>
          </p:cNvPr>
          <p:cNvSpPr/>
          <p:nvPr/>
        </p:nvSpPr>
        <p:spPr>
          <a:xfrm>
            <a:off x="2407299" y="4130377"/>
            <a:ext cx="2937693" cy="400110"/>
          </a:xfrm>
          <a:prstGeom prst="rect">
            <a:avLst/>
          </a:prstGeom>
          <a:noFill/>
        </p:spPr>
        <p:txBody>
          <a:bodyPr wrap="square" lIns="91440" tIns="45720" rIns="91440" bIns="45720" anchor="t">
            <a:spAutoFit/>
          </a:bodyPr>
          <a:lstStyle/>
          <a:p>
            <a:pPr algn="ctr"/>
            <a:r>
              <a:rPr lang="en-US" sz="2000" b="1" u="sng" dirty="0">
                <a:ln w="0"/>
                <a:effectLst>
                  <a:outerShdw blurRad="38100" dist="19050" dir="2700000" algn="tl" rotWithShape="0">
                    <a:schemeClr val="dk1">
                      <a:alpha val="40000"/>
                    </a:schemeClr>
                  </a:outerShdw>
                </a:effectLst>
                <a:latin typeface="Felix Titling"/>
              </a:rPr>
              <a:t>Validation Curves</a:t>
            </a:r>
          </a:p>
        </p:txBody>
      </p:sp>
      <p:sp>
        <p:nvSpPr>
          <p:cNvPr id="9" name="TextBox 8">
            <a:extLst>
              <a:ext uri="{FF2B5EF4-FFF2-40B4-BE49-F238E27FC236}">
                <a16:creationId xmlns:a16="http://schemas.microsoft.com/office/drawing/2014/main" id="{EA9F1E0E-C122-4EFE-92C0-8A1BD14D3534}"/>
              </a:ext>
            </a:extLst>
          </p:cNvPr>
          <p:cNvSpPr txBox="1"/>
          <p:nvPr/>
        </p:nvSpPr>
        <p:spPr>
          <a:xfrm>
            <a:off x="811272" y="5577177"/>
            <a:ext cx="6956116" cy="923330"/>
          </a:xfrm>
          <a:prstGeom prst="rect">
            <a:avLst/>
          </a:prstGeom>
          <a:noFill/>
        </p:spPr>
        <p:txBody>
          <a:bodyPr wrap="square" rtlCol="0">
            <a:spAutoFit/>
          </a:bodyPr>
          <a:lstStyle/>
          <a:p>
            <a:r>
              <a:rPr lang="en-US" b="1" dirty="0" err="1"/>
              <a:t>Max_depth</a:t>
            </a:r>
            <a:r>
              <a:rPr lang="en-US" b="1" dirty="0"/>
              <a:t> </a:t>
            </a:r>
            <a:r>
              <a:rPr lang="en-US" dirty="0"/>
              <a:t>: Here for the validation curve we can observe that after the </a:t>
            </a:r>
            <a:r>
              <a:rPr lang="en-US" b="1" dirty="0"/>
              <a:t>max depth</a:t>
            </a:r>
            <a:r>
              <a:rPr lang="en-US" dirty="0"/>
              <a:t> curve stays constant.so it wont matter even if we increase the max depth more than 100.</a:t>
            </a:r>
            <a:endParaRPr lang="en-IN" dirty="0"/>
          </a:p>
        </p:txBody>
      </p:sp>
      <p:sp>
        <p:nvSpPr>
          <p:cNvPr id="10" name="TextBox 9">
            <a:extLst>
              <a:ext uri="{FF2B5EF4-FFF2-40B4-BE49-F238E27FC236}">
                <a16:creationId xmlns:a16="http://schemas.microsoft.com/office/drawing/2014/main" id="{3152DBC0-D380-4973-B977-88C8526741EE}"/>
              </a:ext>
            </a:extLst>
          </p:cNvPr>
          <p:cNvSpPr txBox="1"/>
          <p:nvPr/>
        </p:nvSpPr>
        <p:spPr>
          <a:xfrm>
            <a:off x="738324" y="4661179"/>
            <a:ext cx="6956115" cy="923330"/>
          </a:xfrm>
          <a:prstGeom prst="rect">
            <a:avLst/>
          </a:prstGeom>
          <a:noFill/>
        </p:spPr>
        <p:txBody>
          <a:bodyPr wrap="square">
            <a:spAutoFit/>
          </a:bodyPr>
          <a:lstStyle/>
          <a:p>
            <a:r>
              <a:rPr lang="en-IN" dirty="0">
                <a:latin typeface="Calibri" panose="020F0502020204030204" pitchFamily="34" charset="0"/>
                <a:ea typeface="Times New Roman" panose="02020603050405020304" pitchFamily="18" charset="0"/>
                <a:cs typeface="Times New Roman" panose="02020603050405020304" pitchFamily="18" charset="0"/>
              </a:rPr>
              <a:t>A </a:t>
            </a:r>
            <a:r>
              <a:rPr lang="en-IN" b="1" dirty="0">
                <a:latin typeface="Calibri" panose="020F0502020204030204" pitchFamily="34" charset="0"/>
                <a:ea typeface="Times New Roman" panose="02020603050405020304" pitchFamily="18" charset="0"/>
                <a:cs typeface="Times New Roman" panose="02020603050405020304" pitchFamily="18" charset="0"/>
              </a:rPr>
              <a:t>Validation Curve </a:t>
            </a:r>
            <a:r>
              <a:rPr lang="en-IN" dirty="0">
                <a:latin typeface="Calibri" panose="020F0502020204030204" pitchFamily="34" charset="0"/>
                <a:ea typeface="Times New Roman" panose="02020603050405020304" pitchFamily="18" charset="0"/>
                <a:cs typeface="Times New Roman" panose="02020603050405020304" pitchFamily="18" charset="0"/>
              </a:rPr>
              <a:t>is an important diagnostic tool that shows the sensitivity between to changes in a Machine Learning model’s accuracy with change in some parameter of the model. </a:t>
            </a:r>
            <a:endParaRPr lang="en-IN" dirty="0"/>
          </a:p>
        </p:txBody>
      </p:sp>
      <p:pic>
        <p:nvPicPr>
          <p:cNvPr id="12" name="Picture 11">
            <a:extLst>
              <a:ext uri="{FF2B5EF4-FFF2-40B4-BE49-F238E27FC236}">
                <a16:creationId xmlns:a16="http://schemas.microsoft.com/office/drawing/2014/main" id="{B0C9E1E2-AB9E-457C-BBA1-4D7DC0656A0B}"/>
              </a:ext>
            </a:extLst>
          </p:cNvPr>
          <p:cNvPicPr>
            <a:picLocks noChangeAspect="1"/>
          </p:cNvPicPr>
          <p:nvPr/>
        </p:nvPicPr>
        <p:blipFill rotWithShape="1">
          <a:blip r:embed="rId3"/>
          <a:srcRect l="30229" t="55777" r="53180" b="24029"/>
          <a:stretch/>
        </p:blipFill>
        <p:spPr>
          <a:xfrm>
            <a:off x="8213125" y="4228203"/>
            <a:ext cx="3621431" cy="2479393"/>
          </a:xfrm>
          <a:prstGeom prst="rect">
            <a:avLst/>
          </a:prstGeom>
        </p:spPr>
      </p:pic>
    </p:spTree>
    <p:extLst>
      <p:ext uri="{BB962C8B-B14F-4D97-AF65-F5344CB8AC3E}">
        <p14:creationId xmlns:p14="http://schemas.microsoft.com/office/powerpoint/2010/main" val="132602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E01E0-E232-4FDA-8675-CFE62A38E65F}"/>
              </a:ext>
            </a:extLst>
          </p:cNvPr>
          <p:cNvSpPr txBox="1"/>
          <p:nvPr/>
        </p:nvSpPr>
        <p:spPr>
          <a:xfrm>
            <a:off x="577049" y="317928"/>
            <a:ext cx="8982556" cy="1477328"/>
          </a:xfrm>
          <a:prstGeom prst="rect">
            <a:avLst/>
          </a:prstGeom>
          <a:noFill/>
        </p:spPr>
        <p:txBody>
          <a:bodyPr wrap="square" lIns="91440" tIns="45720" rIns="91440" bIns="45720" anchor="t">
            <a:spAutoFit/>
          </a:bodyPr>
          <a:lstStyle/>
          <a:p>
            <a:r>
              <a:rPr lang="en-IN" dirty="0"/>
              <a:t>Final models parameters for the Random Forest model  after considering the results from the validation curve are :</a:t>
            </a:r>
          </a:p>
          <a:p>
            <a:pPr marL="342900" indent="-342900">
              <a:buFont typeface="+mj-lt"/>
              <a:buAutoNum type="arabicPeriod"/>
            </a:pPr>
            <a:r>
              <a:rPr lang="en-IN" dirty="0" err="1"/>
              <a:t>Learning_rate</a:t>
            </a:r>
            <a:r>
              <a:rPr lang="en-IN" dirty="0"/>
              <a:t>=0.1 (as the curve does not increase )</a:t>
            </a:r>
          </a:p>
          <a:p>
            <a:pPr marL="342900" indent="-342900">
              <a:buFont typeface="+mj-lt"/>
              <a:buAutoNum type="arabicPeriod"/>
            </a:pPr>
            <a:r>
              <a:rPr lang="en-IN" dirty="0" err="1"/>
              <a:t>min_samples_split</a:t>
            </a:r>
            <a:r>
              <a:rPr lang="en-IN" dirty="0"/>
              <a:t>=2 (to reduce the overfitting a bit)</a:t>
            </a:r>
          </a:p>
          <a:p>
            <a:pPr marL="342900" indent="-342900">
              <a:buFont typeface="+mj-lt"/>
              <a:buAutoNum type="arabicPeriod"/>
            </a:pPr>
            <a:r>
              <a:rPr lang="en-IN" dirty="0" err="1"/>
              <a:t>n_estimators</a:t>
            </a:r>
            <a:r>
              <a:rPr lang="en-IN" dirty="0"/>
              <a:t>=85 (the curve increases with the increase in number of estimators)</a:t>
            </a:r>
            <a:endParaRPr lang="en-IN" dirty="0">
              <a:cs typeface="Calibri"/>
            </a:endParaRPr>
          </a:p>
        </p:txBody>
      </p:sp>
      <p:sp>
        <p:nvSpPr>
          <p:cNvPr id="7" name="TextBox 6">
            <a:extLst>
              <a:ext uri="{FF2B5EF4-FFF2-40B4-BE49-F238E27FC236}">
                <a16:creationId xmlns:a16="http://schemas.microsoft.com/office/drawing/2014/main" id="{775B352B-2E05-4775-B6DA-F5D705F22C80}"/>
              </a:ext>
            </a:extLst>
          </p:cNvPr>
          <p:cNvSpPr txBox="1"/>
          <p:nvPr/>
        </p:nvSpPr>
        <p:spPr>
          <a:xfrm>
            <a:off x="682750" y="4867641"/>
            <a:ext cx="4114800" cy="369332"/>
          </a:xfrm>
          <a:prstGeom prst="rect">
            <a:avLst/>
          </a:prstGeom>
          <a:noFill/>
        </p:spPr>
        <p:txBody>
          <a:bodyPr wrap="square" rtlCol="0">
            <a:spAutoFit/>
          </a:bodyPr>
          <a:lstStyle/>
          <a:p>
            <a:r>
              <a:rPr lang="en-US" b="1" dirty="0"/>
              <a:t>Hyper Parameter tuned Model Score CV</a:t>
            </a:r>
            <a:endParaRPr lang="en-IN" b="1" dirty="0"/>
          </a:p>
        </p:txBody>
      </p:sp>
      <p:sp>
        <p:nvSpPr>
          <p:cNvPr id="2" name="Arrow: Striped Right 1">
            <a:extLst>
              <a:ext uri="{FF2B5EF4-FFF2-40B4-BE49-F238E27FC236}">
                <a16:creationId xmlns:a16="http://schemas.microsoft.com/office/drawing/2014/main" id="{B7D82BC1-3E50-4278-8925-3A73187A2457}"/>
              </a:ext>
            </a:extLst>
          </p:cNvPr>
          <p:cNvSpPr/>
          <p:nvPr/>
        </p:nvSpPr>
        <p:spPr>
          <a:xfrm>
            <a:off x="7220598" y="2866387"/>
            <a:ext cx="1051757" cy="734627"/>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2A691B2E-36F8-441A-9FED-B0F33DB7E8A5}"/>
              </a:ext>
            </a:extLst>
          </p:cNvPr>
          <p:cNvCxnSpPr/>
          <p:nvPr/>
        </p:nvCxnSpPr>
        <p:spPr>
          <a:xfrm flipH="1">
            <a:off x="6650156" y="6046559"/>
            <a:ext cx="11629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5981BF-A0DF-465E-BB5C-6A08AC83B3B6}"/>
              </a:ext>
            </a:extLst>
          </p:cNvPr>
          <p:cNvCxnSpPr/>
          <p:nvPr/>
        </p:nvCxnSpPr>
        <p:spPr>
          <a:xfrm flipH="1">
            <a:off x="6650156" y="5429644"/>
            <a:ext cx="11629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5F7C87C-D4B0-4C94-93D0-4995BC86B601}"/>
              </a:ext>
            </a:extLst>
          </p:cNvPr>
          <p:cNvSpPr txBox="1"/>
          <p:nvPr/>
        </p:nvSpPr>
        <p:spPr>
          <a:xfrm>
            <a:off x="6810953" y="5708735"/>
            <a:ext cx="1331651" cy="307777"/>
          </a:xfrm>
          <a:prstGeom prst="rect">
            <a:avLst/>
          </a:prstGeom>
          <a:noFill/>
        </p:spPr>
        <p:txBody>
          <a:bodyPr wrap="square" rtlCol="0">
            <a:spAutoFit/>
          </a:bodyPr>
          <a:lstStyle/>
          <a:p>
            <a:r>
              <a:rPr lang="en-US" sz="1400" dirty="0"/>
              <a:t>Accuracy</a:t>
            </a:r>
            <a:endParaRPr lang="en-IN" sz="1400" dirty="0"/>
          </a:p>
        </p:txBody>
      </p:sp>
      <p:sp>
        <p:nvSpPr>
          <p:cNvPr id="16" name="TextBox 15">
            <a:extLst>
              <a:ext uri="{FF2B5EF4-FFF2-40B4-BE49-F238E27FC236}">
                <a16:creationId xmlns:a16="http://schemas.microsoft.com/office/drawing/2014/main" id="{705B152D-B631-425C-9B50-FC6A1D7C285B}"/>
              </a:ext>
            </a:extLst>
          </p:cNvPr>
          <p:cNvSpPr txBox="1"/>
          <p:nvPr/>
        </p:nvSpPr>
        <p:spPr>
          <a:xfrm>
            <a:off x="6817932" y="5126081"/>
            <a:ext cx="1331651" cy="307777"/>
          </a:xfrm>
          <a:prstGeom prst="rect">
            <a:avLst/>
          </a:prstGeom>
          <a:noFill/>
        </p:spPr>
        <p:txBody>
          <a:bodyPr wrap="square" rtlCol="0">
            <a:spAutoFit/>
          </a:bodyPr>
          <a:lstStyle/>
          <a:p>
            <a:r>
              <a:rPr lang="en-US" sz="1400" dirty="0"/>
              <a:t>Recall</a:t>
            </a:r>
          </a:p>
        </p:txBody>
      </p:sp>
      <p:pic>
        <p:nvPicPr>
          <p:cNvPr id="5" name="Picture 5" descr="Text&#10;&#10;Description automatically generated">
            <a:extLst>
              <a:ext uri="{FF2B5EF4-FFF2-40B4-BE49-F238E27FC236}">
                <a16:creationId xmlns:a16="http://schemas.microsoft.com/office/drawing/2014/main" id="{3FE668C0-B834-4166-BB7A-8FE787F1CACA}"/>
              </a:ext>
            </a:extLst>
          </p:cNvPr>
          <p:cNvPicPr>
            <a:picLocks noChangeAspect="1"/>
          </p:cNvPicPr>
          <p:nvPr/>
        </p:nvPicPr>
        <p:blipFill>
          <a:blip r:embed="rId2"/>
          <a:stretch>
            <a:fillRect/>
          </a:stretch>
        </p:blipFill>
        <p:spPr>
          <a:xfrm>
            <a:off x="684363" y="1929610"/>
            <a:ext cx="6423804" cy="2768742"/>
          </a:xfrm>
          <a:prstGeom prst="rect">
            <a:avLst/>
          </a:prstGeom>
        </p:spPr>
      </p:pic>
      <p:pic>
        <p:nvPicPr>
          <p:cNvPr id="6" name="Picture 7" descr="Text, letter&#10;&#10;Description automatically generated">
            <a:extLst>
              <a:ext uri="{FF2B5EF4-FFF2-40B4-BE49-F238E27FC236}">
                <a16:creationId xmlns:a16="http://schemas.microsoft.com/office/drawing/2014/main" id="{D7B1D6F7-EE4D-4BB1-97A8-20BAAC5B9AFD}"/>
              </a:ext>
            </a:extLst>
          </p:cNvPr>
          <p:cNvPicPr>
            <a:picLocks noChangeAspect="1"/>
          </p:cNvPicPr>
          <p:nvPr/>
        </p:nvPicPr>
        <p:blipFill>
          <a:blip r:embed="rId3"/>
          <a:stretch>
            <a:fillRect/>
          </a:stretch>
        </p:blipFill>
        <p:spPr>
          <a:xfrm>
            <a:off x="1029419" y="5222098"/>
            <a:ext cx="5546784" cy="1258974"/>
          </a:xfrm>
          <a:prstGeom prst="rect">
            <a:avLst/>
          </a:prstGeom>
        </p:spPr>
      </p:pic>
      <p:pic>
        <p:nvPicPr>
          <p:cNvPr id="8" name="Picture 10">
            <a:extLst>
              <a:ext uri="{FF2B5EF4-FFF2-40B4-BE49-F238E27FC236}">
                <a16:creationId xmlns:a16="http://schemas.microsoft.com/office/drawing/2014/main" id="{C85A58BC-F5C1-4116-B40A-C711F5C4325C}"/>
              </a:ext>
            </a:extLst>
          </p:cNvPr>
          <p:cNvPicPr>
            <a:picLocks noChangeAspect="1"/>
          </p:cNvPicPr>
          <p:nvPr/>
        </p:nvPicPr>
        <p:blipFill>
          <a:blip r:embed="rId4"/>
          <a:stretch>
            <a:fillRect/>
          </a:stretch>
        </p:blipFill>
        <p:spPr>
          <a:xfrm>
            <a:off x="8390627" y="1806282"/>
            <a:ext cx="3677726" cy="3245434"/>
          </a:xfrm>
          <a:prstGeom prst="rect">
            <a:avLst/>
          </a:prstGeom>
        </p:spPr>
      </p:pic>
    </p:spTree>
    <p:extLst>
      <p:ext uri="{BB962C8B-B14F-4D97-AF65-F5344CB8AC3E}">
        <p14:creationId xmlns:p14="http://schemas.microsoft.com/office/powerpoint/2010/main" val="1447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B62478-3B75-4545-8E95-1BC000EFAF5C}"/>
              </a:ext>
            </a:extLst>
          </p:cNvPr>
          <p:cNvSpPr/>
          <p:nvPr/>
        </p:nvSpPr>
        <p:spPr>
          <a:xfrm>
            <a:off x="4298835" y="494430"/>
            <a:ext cx="2717315" cy="400110"/>
          </a:xfrm>
          <a:prstGeom prst="rect">
            <a:avLst/>
          </a:prstGeom>
          <a:noFill/>
        </p:spPr>
        <p:txBody>
          <a:bodyPr wrap="square" lIns="91440" tIns="45720" rIns="91440" bIns="45720" anchor="t">
            <a:spAutoFit/>
          </a:bodyPr>
          <a:lstStyle/>
          <a:p>
            <a:pPr algn="ctr"/>
            <a:r>
              <a:rPr lang="en-US" sz="2000" b="1" dirty="0">
                <a:ln w="0"/>
                <a:effectLst>
                  <a:outerShdw blurRad="38100" dist="19050" dir="2700000" algn="tl" rotWithShape="0">
                    <a:prstClr val="black">
                      <a:alpha val="40000"/>
                    </a:prstClr>
                  </a:outerShdw>
                </a:effectLst>
                <a:latin typeface="Felix Titling"/>
                <a:cs typeface="Calibri"/>
              </a:rPr>
              <a:t>INTERPRETABILITY</a:t>
            </a:r>
            <a:endParaRPr lang="en-US" sz="2000" b="1" cap="none" spc="0" dirty="0">
              <a:ln w="0"/>
              <a:effectLst>
                <a:outerShdw blurRad="38100" dist="19050" dir="2700000" algn="tl" rotWithShape="0">
                  <a:prstClr val="black">
                    <a:alpha val="40000"/>
                  </a:prstClr>
                </a:outerShdw>
              </a:effectLst>
              <a:latin typeface="Felix Titling"/>
              <a:cs typeface="Calibri"/>
            </a:endParaRPr>
          </a:p>
        </p:txBody>
      </p:sp>
      <p:sp>
        <p:nvSpPr>
          <p:cNvPr id="10" name="TextBox 9">
            <a:extLst>
              <a:ext uri="{FF2B5EF4-FFF2-40B4-BE49-F238E27FC236}">
                <a16:creationId xmlns:a16="http://schemas.microsoft.com/office/drawing/2014/main" id="{A6541491-D8A4-44C4-BB9C-5FDA27A0C014}"/>
              </a:ext>
            </a:extLst>
          </p:cNvPr>
          <p:cNvSpPr txBox="1"/>
          <p:nvPr/>
        </p:nvSpPr>
        <p:spPr>
          <a:xfrm>
            <a:off x="626853" y="900023"/>
            <a:ext cx="28150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Felix Titling"/>
              </a:rPr>
              <a:t>LIME :</a:t>
            </a:r>
            <a:r>
              <a:rPr lang="en-US" b="1" dirty="0">
                <a:latin typeface="Felix Titling"/>
                <a:ea typeface="+mn-lt"/>
                <a:cs typeface="+mn-lt"/>
              </a:rPr>
              <a:t> </a:t>
            </a:r>
            <a:r>
              <a:rPr lang="en-US" dirty="0">
                <a:ea typeface="+mn-lt"/>
                <a:cs typeface="+mn-lt"/>
              </a:rPr>
              <a:t>LIME stands for Local Interpretable Model-Agnostic Explanations. It helps in defining a model for business users  and to understand the</a:t>
            </a:r>
          </a:p>
          <a:p>
            <a:r>
              <a:rPr lang="en-US" dirty="0">
                <a:ea typeface="+mn-lt"/>
                <a:cs typeface="+mn-lt"/>
              </a:rPr>
              <a:t> importance of features from a business perspective. Improving reliance on model</a:t>
            </a:r>
            <a:endParaRPr lang="en-US">
              <a:cs typeface="Calibri"/>
            </a:endParaRPr>
          </a:p>
        </p:txBody>
      </p:sp>
      <p:sp>
        <p:nvSpPr>
          <p:cNvPr id="12" name="TextBox 11">
            <a:extLst>
              <a:ext uri="{FF2B5EF4-FFF2-40B4-BE49-F238E27FC236}">
                <a16:creationId xmlns:a16="http://schemas.microsoft.com/office/drawing/2014/main" id="{83223CF2-20DE-4302-9489-3BFFDEE10F66}"/>
              </a:ext>
            </a:extLst>
          </p:cNvPr>
          <p:cNvSpPr txBox="1"/>
          <p:nvPr/>
        </p:nvSpPr>
        <p:spPr>
          <a:xfrm>
            <a:off x="569344" y="4336211"/>
            <a:ext cx="29444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Felix Titling"/>
                <a:cs typeface="Segoe UI"/>
              </a:rPr>
              <a:t>SHAP: </a:t>
            </a:r>
            <a:r>
              <a:rPr lang="en-US" dirty="0">
                <a:ea typeface="+mn-lt"/>
                <a:cs typeface="+mn-lt"/>
              </a:rPr>
              <a:t>SHAP allows you to see the directing effect of each input variable output and this gives the model user an important sense of how the model works.</a:t>
            </a:r>
            <a:endParaRPr lang="en-US" dirty="0"/>
          </a:p>
        </p:txBody>
      </p:sp>
      <p:pic>
        <p:nvPicPr>
          <p:cNvPr id="14" name="Picture 14" descr="Graphical user interface, application&#10;&#10;Description automatically generated">
            <a:extLst>
              <a:ext uri="{FF2B5EF4-FFF2-40B4-BE49-F238E27FC236}">
                <a16:creationId xmlns:a16="http://schemas.microsoft.com/office/drawing/2014/main" id="{4FC8F404-DA5F-4DF5-BCF4-EAA5668ECB4F}"/>
              </a:ext>
            </a:extLst>
          </p:cNvPr>
          <p:cNvPicPr>
            <a:picLocks noChangeAspect="1"/>
          </p:cNvPicPr>
          <p:nvPr/>
        </p:nvPicPr>
        <p:blipFill>
          <a:blip r:embed="rId2"/>
          <a:stretch>
            <a:fillRect/>
          </a:stretch>
        </p:blipFill>
        <p:spPr>
          <a:xfrm>
            <a:off x="4408098" y="1091930"/>
            <a:ext cx="6797614" cy="2388138"/>
          </a:xfrm>
          <a:prstGeom prst="rect">
            <a:avLst/>
          </a:prstGeom>
        </p:spPr>
      </p:pic>
      <p:pic>
        <p:nvPicPr>
          <p:cNvPr id="3" name="Picture 3">
            <a:extLst>
              <a:ext uri="{FF2B5EF4-FFF2-40B4-BE49-F238E27FC236}">
                <a16:creationId xmlns:a16="http://schemas.microsoft.com/office/drawing/2014/main" id="{B4E54A32-3AAE-4F2B-8BC1-5EC971A8E7DC}"/>
              </a:ext>
            </a:extLst>
          </p:cNvPr>
          <p:cNvPicPr>
            <a:picLocks noChangeAspect="1"/>
          </p:cNvPicPr>
          <p:nvPr/>
        </p:nvPicPr>
        <p:blipFill>
          <a:blip r:embed="rId3"/>
          <a:stretch>
            <a:fillRect/>
          </a:stretch>
        </p:blipFill>
        <p:spPr>
          <a:xfrm>
            <a:off x="3502325" y="4212448"/>
            <a:ext cx="8451011" cy="1811782"/>
          </a:xfrm>
          <a:prstGeom prst="rect">
            <a:avLst/>
          </a:prstGeom>
        </p:spPr>
      </p:pic>
    </p:spTree>
    <p:extLst>
      <p:ext uri="{BB962C8B-B14F-4D97-AF65-F5344CB8AC3E}">
        <p14:creationId xmlns:p14="http://schemas.microsoft.com/office/powerpoint/2010/main" val="223540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F43BA2-A31B-46D8-9DBB-AC36483D7546}"/>
              </a:ext>
            </a:extLst>
          </p:cNvPr>
          <p:cNvSpPr txBox="1"/>
          <p:nvPr/>
        </p:nvSpPr>
        <p:spPr>
          <a:xfrm>
            <a:off x="4911307" y="2582173"/>
            <a:ext cx="3950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dirty="0">
                <a:solidFill>
                  <a:srgbClr val="0055A0"/>
                </a:solidFill>
              </a:rPr>
              <a:t>Thanks!</a:t>
            </a:r>
            <a:endParaRPr lang="en-GB" sz="4400" dirty="0"/>
          </a:p>
        </p:txBody>
      </p:sp>
    </p:spTree>
    <p:extLst>
      <p:ext uri="{BB962C8B-B14F-4D97-AF65-F5344CB8AC3E}">
        <p14:creationId xmlns:p14="http://schemas.microsoft.com/office/powerpoint/2010/main" val="170102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73066-B90D-46D9-AA36-41A7910FEFFD}"/>
              </a:ext>
            </a:extLst>
          </p:cNvPr>
          <p:cNvSpPr txBox="1"/>
          <p:nvPr/>
        </p:nvSpPr>
        <p:spPr>
          <a:xfrm>
            <a:off x="2055551" y="1392220"/>
            <a:ext cx="7756864" cy="4739759"/>
          </a:xfrm>
          <a:prstGeom prst="rect">
            <a:avLst/>
          </a:prstGeom>
          <a:noFill/>
        </p:spPr>
        <p:txBody>
          <a:bodyPr wrap="square" lIns="91440" tIns="45720" rIns="91440" bIns="45720" anchor="t">
            <a:spAutoFit/>
          </a:bodyPr>
          <a:lstStyle/>
          <a:p>
            <a:pPr algn="just"/>
            <a:r>
              <a:rPr lang="en-US" sz="1400" b="1" dirty="0" err="1">
                <a:ln w="9525">
                  <a:noFill/>
                  <a:prstDash val="solid"/>
                </a:ln>
                <a:solidFill>
                  <a:prstClr val="black"/>
                </a:solidFill>
                <a:latin typeface="Californian FB" panose="0207040306080B030204" pitchFamily="18" charset="0"/>
              </a:rPr>
              <a:t>NewJob_partner</a:t>
            </a:r>
            <a:r>
              <a:rPr lang="en-US" sz="1400" b="1" dirty="0">
                <a:ln w="9525">
                  <a:noFill/>
                  <a:prstDash val="solid"/>
                </a:ln>
                <a:solidFill>
                  <a:prstClr val="black"/>
                </a:solidFill>
                <a:latin typeface="Californian FB" panose="0207040306080B030204" pitchFamily="18" charset="0"/>
              </a:rPr>
              <a:t> is a recruitment agency that specializes in providing efficient resources to various companies working in different fields.</a:t>
            </a:r>
          </a:p>
          <a:p>
            <a:pPr algn="just"/>
            <a:endParaRPr lang="en-US" sz="1400" b="1" dirty="0">
              <a:ln w="9525">
                <a:noFill/>
                <a:prstDash val="solid"/>
              </a:ln>
              <a:solidFill>
                <a:prstClr val="black"/>
              </a:solidFill>
              <a:latin typeface="Californian FB" panose="0207040306080B030204" pitchFamily="18" charset="0"/>
            </a:endParaRPr>
          </a:p>
          <a:p>
            <a:pPr algn="just"/>
            <a:r>
              <a:rPr lang="en-US" sz="1400" b="1" dirty="0">
                <a:ln w="9525">
                  <a:noFill/>
                  <a:prstDash val="solid"/>
                </a:ln>
                <a:solidFill>
                  <a:prstClr val="black"/>
                </a:solidFill>
                <a:latin typeface="Californian FB" panose="0207040306080B030204" pitchFamily="18" charset="0"/>
              </a:rPr>
              <a:t>Alpha Private. Limited has two positions open for the role of JR. Data analyst and senior data scientist. The job description for both the posts is as follows:</a:t>
            </a:r>
          </a:p>
          <a:p>
            <a:pPr algn="just"/>
            <a:endParaRPr lang="en-US" sz="1400" b="1" dirty="0">
              <a:ln w="9525">
                <a:noFill/>
                <a:prstDash val="solid"/>
              </a:ln>
              <a:solidFill>
                <a:prstClr val="black"/>
              </a:solidFill>
              <a:latin typeface="Californian FB" panose="0207040306080B030204" pitchFamily="18" charset="0"/>
            </a:endParaRPr>
          </a:p>
          <a:p>
            <a:pPr algn="just">
              <a:buFont typeface="Arial" panose="020B0604020202020204" pitchFamily="34" charset="0"/>
              <a:buChar char="•"/>
            </a:pPr>
            <a:r>
              <a:rPr lang="en-US" sz="1400" b="1" dirty="0">
                <a:ln w="9525">
                  <a:noFill/>
                  <a:prstDash val="solid"/>
                </a:ln>
                <a:solidFill>
                  <a:prstClr val="black"/>
                </a:solidFill>
                <a:latin typeface="Californian FB" panose="0207040306080B030204" pitchFamily="18" charset="0"/>
              </a:rPr>
              <a:t>Junior Data Analyst: Experience 0-3 years</a:t>
            </a:r>
          </a:p>
          <a:p>
            <a:pPr marL="0" lvl="2" algn="just"/>
            <a:r>
              <a:rPr lang="en-US" sz="1400" b="1" dirty="0">
                <a:ln w="9525">
                  <a:noFill/>
                  <a:prstDash val="solid"/>
                </a:ln>
                <a:solidFill>
                  <a:prstClr val="black"/>
                </a:solidFill>
                <a:latin typeface="Californian FB" panose="0207040306080B030204" pitchFamily="18" charset="0"/>
              </a:rPr>
              <a:t>        Stem Graduate, Any Postgraduate</a:t>
            </a:r>
          </a:p>
          <a:p>
            <a:pPr marL="0" lvl="2" algn="just"/>
            <a:r>
              <a:rPr lang="en-US" sz="1400" b="1" dirty="0">
                <a:ln w="9525">
                  <a:noFill/>
                  <a:prstDash val="solid"/>
                </a:ln>
                <a:solidFill>
                  <a:prstClr val="black"/>
                </a:solidFill>
                <a:latin typeface="Californian FB" panose="0207040306080B030204" pitchFamily="18" charset="0"/>
              </a:rPr>
              <a:t>        Humanities and Business degree not required</a:t>
            </a:r>
          </a:p>
          <a:p>
            <a:pPr algn="just">
              <a:buFont typeface="Arial" panose="020B0604020202020204" pitchFamily="34" charset="0"/>
              <a:buChar char="•"/>
            </a:pPr>
            <a:r>
              <a:rPr lang="en-US" sz="1400" b="1" dirty="0">
                <a:ln w="9525">
                  <a:noFill/>
                  <a:prstDash val="solid"/>
                </a:ln>
                <a:solidFill>
                  <a:prstClr val="black"/>
                </a:solidFill>
                <a:latin typeface="Californian FB" panose="0207040306080B030204" pitchFamily="18" charset="0"/>
              </a:rPr>
              <a:t>Senior Data Scientist: Experience 10 or more years</a:t>
            </a:r>
          </a:p>
          <a:p>
            <a:pPr marL="0" lvl="2" algn="just"/>
            <a:r>
              <a:rPr lang="en-US" sz="1400" b="1" dirty="0">
                <a:ln w="9525">
                  <a:noFill/>
                  <a:prstDash val="solid"/>
                </a:ln>
                <a:solidFill>
                  <a:prstClr val="black"/>
                </a:solidFill>
                <a:latin typeface="Californian FB" panose="0207040306080B030204" pitchFamily="18" charset="0"/>
              </a:rPr>
              <a:t>          Stem Graduate, Any Postgraduate, Any PhD</a:t>
            </a:r>
          </a:p>
          <a:p>
            <a:pPr marL="0" lvl="2" algn="just"/>
            <a:r>
              <a:rPr lang="en-US" sz="1400" b="1" dirty="0">
                <a:ln w="9525">
                  <a:noFill/>
                  <a:prstDash val="solid"/>
                </a:ln>
                <a:solidFill>
                  <a:prstClr val="black"/>
                </a:solidFill>
                <a:latin typeface="Californian FB" panose="0207040306080B030204" pitchFamily="18" charset="0"/>
              </a:rPr>
              <a:t>          Humanities and Business degree not required</a:t>
            </a:r>
          </a:p>
          <a:p>
            <a:pPr marL="0" lvl="2" algn="just"/>
            <a:endParaRPr lang="en-US" sz="1400" b="1" dirty="0">
              <a:ln w="9525">
                <a:noFill/>
                <a:prstDash val="solid"/>
              </a:ln>
              <a:solidFill>
                <a:prstClr val="black"/>
              </a:solidFill>
              <a:latin typeface="Californian FB" panose="0207040306080B030204" pitchFamily="18" charset="0"/>
            </a:endParaRPr>
          </a:p>
          <a:p>
            <a:pPr algn="just"/>
            <a:r>
              <a:rPr lang="en-US" sz="1400" b="1" dirty="0">
                <a:ln w="9525">
                  <a:noFill/>
                  <a:prstDash val="solid"/>
                </a:ln>
                <a:solidFill>
                  <a:prstClr val="black"/>
                </a:solidFill>
                <a:latin typeface="Californian FB" panose="0207040306080B030204" pitchFamily="18" charset="0"/>
              </a:rPr>
              <a:t>Alpha Private Limited collaborated with NewJob_partner to assist them in selecting the right candidate for the newly opened post.</a:t>
            </a:r>
          </a:p>
          <a:p>
            <a:pPr algn="just"/>
            <a:r>
              <a:rPr lang="en-US" sz="1400" b="1" dirty="0" err="1">
                <a:ln w="9525">
                  <a:noFill/>
                  <a:prstDash val="solid"/>
                </a:ln>
                <a:solidFill>
                  <a:prstClr val="black"/>
                </a:solidFill>
                <a:latin typeface="Californian FB" panose="0207040306080B030204" pitchFamily="18" charset="0"/>
              </a:rPr>
              <a:t>NewJob_partner's</a:t>
            </a:r>
            <a:r>
              <a:rPr lang="en-US" sz="1400" b="1" dirty="0">
                <a:ln w="9525">
                  <a:noFill/>
                  <a:prstDash val="solid"/>
                </a:ln>
                <a:solidFill>
                  <a:prstClr val="black"/>
                </a:solidFill>
                <a:latin typeface="Californian FB" panose="0207040306080B030204" pitchFamily="18" charset="0"/>
              </a:rPr>
              <a:t> databases contain information about a candidate's skills and experience and they apply various data-driven algorithms to analyze the gathered information of various candidates so that it can be used in valuable insights about a specific candidate's professionalism and preferences which proves out to be an excellent approach when filtering candidates as per client’s requirements.</a:t>
            </a:r>
          </a:p>
          <a:p>
            <a:pPr algn="just"/>
            <a:br>
              <a:rPr lang="en-US" sz="1200" dirty="0">
                <a:solidFill>
                  <a:prstClr val="black"/>
                </a:solidFill>
                <a:latin typeface="Calibri"/>
              </a:rPr>
            </a:br>
            <a:endParaRPr lang="en-IN" sz="1200" dirty="0">
              <a:solidFill>
                <a:prstClr val="black"/>
              </a:solidFill>
              <a:latin typeface="Calibri"/>
            </a:endParaRPr>
          </a:p>
        </p:txBody>
      </p:sp>
      <p:sp>
        <p:nvSpPr>
          <p:cNvPr id="2" name="Rectangle 1">
            <a:extLst>
              <a:ext uri="{FF2B5EF4-FFF2-40B4-BE49-F238E27FC236}">
                <a16:creationId xmlns:a16="http://schemas.microsoft.com/office/drawing/2014/main" id="{9AAF6939-043A-47AA-8E59-47D3774E2903}"/>
              </a:ext>
            </a:extLst>
          </p:cNvPr>
          <p:cNvSpPr/>
          <p:nvPr/>
        </p:nvSpPr>
        <p:spPr>
          <a:xfrm>
            <a:off x="3943169" y="295620"/>
            <a:ext cx="6707158" cy="377026"/>
          </a:xfrm>
          <a:prstGeom prst="rect">
            <a:avLst/>
          </a:prstGeom>
          <a:noFill/>
        </p:spPr>
        <p:txBody>
          <a:bodyPr wrap="square" lIns="68580" tIns="34290" rIns="68580" bIns="34290" anchor="t">
            <a:spAutoFit/>
          </a:bodyPr>
          <a:lstStyle/>
          <a:p>
            <a:pPr algn="just">
              <a:spcAft>
                <a:spcPts val="600"/>
              </a:spcAft>
            </a:pPr>
            <a:r>
              <a:rPr lang="en-US" sz="2000" b="1" dirty="0">
                <a:ln w="12700">
                  <a:solidFill>
                    <a:srgbClr val="002060"/>
                  </a:solidFill>
                  <a:prstDash val="solid"/>
                </a:ln>
                <a:latin typeface="Felix Titling"/>
              </a:rPr>
              <a:t>Problem Statement</a:t>
            </a:r>
          </a:p>
        </p:txBody>
      </p:sp>
      <p:sp>
        <p:nvSpPr>
          <p:cNvPr id="3" name="TextBox 2">
            <a:extLst>
              <a:ext uri="{FF2B5EF4-FFF2-40B4-BE49-F238E27FC236}">
                <a16:creationId xmlns:a16="http://schemas.microsoft.com/office/drawing/2014/main" id="{EC25E336-ABB3-434C-A4A5-732ECAF3C336}"/>
              </a:ext>
            </a:extLst>
          </p:cNvPr>
          <p:cNvSpPr txBox="1"/>
          <p:nvPr/>
        </p:nvSpPr>
        <p:spPr>
          <a:xfrm>
            <a:off x="1772189" y="6131978"/>
            <a:ext cx="8886481" cy="338554"/>
          </a:xfrm>
          <a:prstGeom prst="rect">
            <a:avLst/>
          </a:prstGeom>
        </p:spPr>
        <p:style>
          <a:lnRef idx="0">
            <a:schemeClr val="accent5"/>
          </a:lnRef>
          <a:fillRef idx="3">
            <a:schemeClr val="accent5"/>
          </a:fillRef>
          <a:effectRef idx="3">
            <a:schemeClr val="accent5"/>
          </a:effectRef>
          <a:fontRef idx="minor">
            <a:schemeClr val="lt1"/>
          </a:fontRef>
        </p:style>
        <p:txBody>
          <a:bodyPr wrap="square" lIns="91440" tIns="45720" rIns="91440" bIns="45720" rtlCol="0" anchor="t">
            <a:spAutoFit/>
          </a:bodyPr>
          <a:lstStyle/>
          <a:p>
            <a:pPr algn="just">
              <a:spcAft>
                <a:spcPts val="600"/>
              </a:spcAft>
            </a:pPr>
            <a:r>
              <a:rPr lang="en-US" sz="1600" b="1" dirty="0">
                <a:ln>
                  <a:solidFill>
                    <a:prstClr val="white"/>
                  </a:solidFill>
                </a:ln>
                <a:solidFill>
                  <a:prstClr val="white"/>
                </a:solidFill>
                <a:latin typeface="Calibri" panose="020F0502020204030204" pitchFamily="34" charset="0"/>
              </a:rPr>
              <a:t>Problem Statement: </a:t>
            </a:r>
            <a:r>
              <a:rPr lang="en-US" sz="1600" dirty="0">
                <a:ln>
                  <a:solidFill>
                    <a:prstClr val="white"/>
                  </a:solidFill>
                </a:ln>
                <a:solidFill>
                  <a:prstClr val="white"/>
                </a:solidFill>
                <a:latin typeface="Calibri" panose="020F0502020204030204" pitchFamily="34" charset="0"/>
              </a:rPr>
              <a:t>Estimate the likelihood of an applicant searching for a new career</a:t>
            </a:r>
            <a:endParaRPr lang="en-US" sz="1600" dirty="0">
              <a:solidFill>
                <a:prstClr val="white"/>
              </a:solidFill>
              <a:latin typeface="Calibri"/>
            </a:endParaRPr>
          </a:p>
        </p:txBody>
      </p:sp>
      <p:sp>
        <p:nvSpPr>
          <p:cNvPr id="4" name="Rectangle 3">
            <a:extLst>
              <a:ext uri="{FF2B5EF4-FFF2-40B4-BE49-F238E27FC236}">
                <a16:creationId xmlns:a16="http://schemas.microsoft.com/office/drawing/2014/main" id="{A8AF943F-44D0-4DAC-AC3F-40DA57A50E24}"/>
              </a:ext>
            </a:extLst>
          </p:cNvPr>
          <p:cNvSpPr/>
          <p:nvPr/>
        </p:nvSpPr>
        <p:spPr>
          <a:xfrm>
            <a:off x="1455568" y="838637"/>
            <a:ext cx="7742487" cy="438582"/>
          </a:xfrm>
          <a:prstGeom prst="rect">
            <a:avLst/>
          </a:prstGeom>
        </p:spPr>
        <p:style>
          <a:lnRef idx="2">
            <a:schemeClr val="accent5"/>
          </a:lnRef>
          <a:fillRef idx="1">
            <a:schemeClr val="lt1"/>
          </a:fillRef>
          <a:effectRef idx="0">
            <a:schemeClr val="accent5"/>
          </a:effectRef>
          <a:fontRef idx="minor">
            <a:schemeClr val="dk1"/>
          </a:fontRef>
        </p:style>
        <p:txBody>
          <a:bodyPr wrap="square" lIns="68580" tIns="34290" rIns="68580" bIns="34290" anchor="ctr">
            <a:spAutoFit/>
          </a:bodyPr>
          <a:lstStyle/>
          <a:p>
            <a:pPr algn="just"/>
            <a:r>
              <a:rPr lang="en-US" sz="2400" u="sng" dirty="0">
                <a:ln w="0"/>
                <a:solidFill>
                  <a:srgbClr val="4F81BD"/>
                </a:solidFill>
                <a:latin typeface="Calibri"/>
              </a:rPr>
              <a:t>                                     Company</a:t>
            </a:r>
            <a:r>
              <a:rPr lang="en-US" sz="2400" dirty="0">
                <a:ln w="0"/>
                <a:solidFill>
                  <a:srgbClr val="4F81BD"/>
                </a:solidFill>
                <a:effectLst>
                  <a:outerShdw blurRad="38100" dist="25400" dir="5400000" algn="ctr" rotWithShape="0">
                    <a:srgbClr val="6E747A">
                      <a:alpha val="43000"/>
                    </a:srgbClr>
                  </a:outerShdw>
                </a:effectLst>
                <a:latin typeface="Calibri"/>
              </a:rPr>
              <a:t> </a:t>
            </a:r>
            <a:r>
              <a:rPr lang="en-US" sz="2400" u="sng" dirty="0">
                <a:ln w="0"/>
                <a:solidFill>
                  <a:srgbClr val="4F81BD"/>
                </a:solidFill>
                <a:latin typeface="Calibri"/>
              </a:rPr>
              <a:t>Information</a:t>
            </a:r>
          </a:p>
        </p:txBody>
      </p:sp>
    </p:spTree>
    <p:extLst>
      <p:ext uri="{BB962C8B-B14F-4D97-AF65-F5344CB8AC3E}">
        <p14:creationId xmlns:p14="http://schemas.microsoft.com/office/powerpoint/2010/main" val="33431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BC67E9-462C-4FB7-B0B6-E02D4AB6AA65}"/>
              </a:ext>
            </a:extLst>
          </p:cNvPr>
          <p:cNvSpPr/>
          <p:nvPr/>
        </p:nvSpPr>
        <p:spPr>
          <a:xfrm>
            <a:off x="1828800" y="246668"/>
            <a:ext cx="5334000" cy="377026"/>
          </a:xfrm>
          <a:prstGeom prst="rect">
            <a:avLst/>
          </a:prstGeom>
          <a:noFill/>
        </p:spPr>
        <p:txBody>
          <a:bodyPr wrap="square" lIns="68580" tIns="34290" rIns="68580" bIns="34290" anchor="t">
            <a:spAutoFit/>
          </a:bodyPr>
          <a:lstStyle/>
          <a:p>
            <a:pPr algn="just"/>
            <a:r>
              <a:rPr lang="en-US" sz="2000" b="1" u="sng" dirty="0">
                <a:ln w="0">
                  <a:solidFill>
                    <a:prstClr val="black"/>
                  </a:solidFill>
                </a:ln>
                <a:latin typeface="Felix Titling"/>
              </a:rPr>
              <a:t>1.</a:t>
            </a:r>
            <a:r>
              <a:rPr lang="en-US" sz="2000" b="1" dirty="0">
                <a:ln w="0">
                  <a:solidFill>
                    <a:prstClr val="black"/>
                  </a:solidFill>
                </a:ln>
                <a:latin typeface="Felix Titling"/>
              </a:rPr>
              <a:t> </a:t>
            </a:r>
            <a:r>
              <a:rPr lang="en-US" sz="2000" b="1" u="sng" dirty="0">
                <a:ln w="0">
                  <a:solidFill>
                    <a:prstClr val="black"/>
                  </a:solidFill>
                </a:ln>
                <a:latin typeface="Felix Titling"/>
              </a:rPr>
              <a:t>Dataset Description</a:t>
            </a:r>
          </a:p>
        </p:txBody>
      </p:sp>
      <p:graphicFrame>
        <p:nvGraphicFramePr>
          <p:cNvPr id="4" name="Table 4">
            <a:extLst>
              <a:ext uri="{FF2B5EF4-FFF2-40B4-BE49-F238E27FC236}">
                <a16:creationId xmlns:a16="http://schemas.microsoft.com/office/drawing/2014/main" id="{A2F5FE0E-AF00-4153-AB3A-9B1B90A6A109}"/>
              </a:ext>
            </a:extLst>
          </p:cNvPr>
          <p:cNvGraphicFramePr>
            <a:graphicFrameLocks noGrp="1"/>
          </p:cNvGraphicFramePr>
          <p:nvPr>
            <p:extLst>
              <p:ext uri="{D42A27DB-BD31-4B8C-83A1-F6EECF244321}">
                <p14:modId xmlns:p14="http://schemas.microsoft.com/office/powerpoint/2010/main" val="888689203"/>
              </p:ext>
            </p:extLst>
          </p:nvPr>
        </p:nvGraphicFramePr>
        <p:xfrm>
          <a:off x="7918445" y="573888"/>
          <a:ext cx="3124200" cy="110744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356525926"/>
                    </a:ext>
                  </a:extLst>
                </a:gridCol>
                <a:gridCol w="1562100">
                  <a:extLst>
                    <a:ext uri="{9D8B030D-6E8A-4147-A177-3AD203B41FA5}">
                      <a16:colId xmlns:a16="http://schemas.microsoft.com/office/drawing/2014/main" val="207021778"/>
                    </a:ext>
                  </a:extLst>
                </a:gridCol>
              </a:tblGrid>
              <a:tr h="294640">
                <a:tc>
                  <a:txBody>
                    <a:bodyPr/>
                    <a:lstStyle/>
                    <a:p>
                      <a:pPr algn="just"/>
                      <a:r>
                        <a:rPr lang="en-US" dirty="0"/>
                        <a:t>Column Type</a:t>
                      </a:r>
                      <a:endParaRPr lang="en-IN" dirty="0"/>
                    </a:p>
                  </a:txBody>
                  <a:tcPr/>
                </a:tc>
                <a:tc>
                  <a:txBody>
                    <a:bodyPr/>
                    <a:lstStyle/>
                    <a:p>
                      <a:pPr algn="just"/>
                      <a:r>
                        <a:rPr lang="en-US" dirty="0"/>
                        <a:t>Count</a:t>
                      </a:r>
                      <a:endParaRPr lang="en-IN" dirty="0"/>
                    </a:p>
                  </a:txBody>
                  <a:tcPr/>
                </a:tc>
                <a:extLst>
                  <a:ext uri="{0D108BD9-81ED-4DB2-BD59-A6C34878D82A}">
                    <a16:rowId xmlns:a16="http://schemas.microsoft.com/office/drawing/2014/main" val="144271853"/>
                  </a:ext>
                </a:extLst>
              </a:tr>
              <a:tr h="370840">
                <a:tc>
                  <a:txBody>
                    <a:bodyPr/>
                    <a:lstStyle/>
                    <a:p>
                      <a:pPr algn="just"/>
                      <a:r>
                        <a:rPr lang="en-US" dirty="0"/>
                        <a:t>Numerical</a:t>
                      </a:r>
                      <a:endParaRPr lang="en-IN" dirty="0"/>
                    </a:p>
                  </a:txBody>
                  <a:tcPr/>
                </a:tc>
                <a:tc>
                  <a:txBody>
                    <a:bodyPr/>
                    <a:lstStyle/>
                    <a:p>
                      <a:pPr algn="just"/>
                      <a:r>
                        <a:rPr lang="en-US" dirty="0"/>
                        <a:t>5</a:t>
                      </a:r>
                      <a:endParaRPr lang="en-IN" dirty="0"/>
                    </a:p>
                  </a:txBody>
                  <a:tcPr/>
                </a:tc>
                <a:extLst>
                  <a:ext uri="{0D108BD9-81ED-4DB2-BD59-A6C34878D82A}">
                    <a16:rowId xmlns:a16="http://schemas.microsoft.com/office/drawing/2014/main" val="3765644843"/>
                  </a:ext>
                </a:extLst>
              </a:tr>
              <a:tr h="370840">
                <a:tc>
                  <a:txBody>
                    <a:bodyPr/>
                    <a:lstStyle/>
                    <a:p>
                      <a:pPr algn="just"/>
                      <a:r>
                        <a:rPr lang="en-US" dirty="0"/>
                        <a:t>Categorical</a:t>
                      </a:r>
                      <a:endParaRPr lang="en-IN" dirty="0"/>
                    </a:p>
                  </a:txBody>
                  <a:tcPr/>
                </a:tc>
                <a:tc>
                  <a:txBody>
                    <a:bodyPr/>
                    <a:lstStyle/>
                    <a:p>
                      <a:pPr algn="just"/>
                      <a:r>
                        <a:rPr lang="en-US" dirty="0"/>
                        <a:t>9</a:t>
                      </a:r>
                      <a:endParaRPr lang="en-IN" dirty="0"/>
                    </a:p>
                  </a:txBody>
                  <a:tcPr/>
                </a:tc>
                <a:extLst>
                  <a:ext uri="{0D108BD9-81ED-4DB2-BD59-A6C34878D82A}">
                    <a16:rowId xmlns:a16="http://schemas.microsoft.com/office/drawing/2014/main" val="1588920061"/>
                  </a:ext>
                </a:extLst>
              </a:tr>
            </a:tbl>
          </a:graphicData>
        </a:graphic>
      </p:graphicFrame>
      <p:sp>
        <p:nvSpPr>
          <p:cNvPr id="5" name="TextBox 4">
            <a:extLst>
              <a:ext uri="{FF2B5EF4-FFF2-40B4-BE49-F238E27FC236}">
                <a16:creationId xmlns:a16="http://schemas.microsoft.com/office/drawing/2014/main" id="{46852B5B-65F7-4685-BDB8-68BB99606E88}"/>
              </a:ext>
            </a:extLst>
          </p:cNvPr>
          <p:cNvSpPr txBox="1"/>
          <p:nvPr/>
        </p:nvSpPr>
        <p:spPr>
          <a:xfrm>
            <a:off x="1825925" y="682783"/>
            <a:ext cx="7162800" cy="1200329"/>
          </a:xfrm>
          <a:prstGeom prst="rect">
            <a:avLst/>
          </a:prstGeom>
          <a:noFill/>
        </p:spPr>
        <p:txBody>
          <a:bodyPr wrap="square" lIns="91440" tIns="45720" rIns="91440" bIns="45720" rtlCol="0" anchor="t">
            <a:spAutoFit/>
          </a:bodyPr>
          <a:lstStyle/>
          <a:p>
            <a:pPr algn="just"/>
            <a:r>
              <a:rPr lang="en-US" dirty="0">
                <a:ln/>
                <a:latin typeface="Calibri"/>
              </a:rPr>
              <a:t>The dataset primarily focuses on the various </a:t>
            </a:r>
            <a:endParaRPr lang="en-IN" dirty="0">
              <a:latin typeface="Calibri"/>
            </a:endParaRPr>
          </a:p>
          <a:p>
            <a:pPr algn="just"/>
            <a:r>
              <a:rPr lang="en-US" dirty="0">
                <a:ln/>
                <a:latin typeface="Calibri"/>
              </a:rPr>
              <a:t>factors which might be affecting the job change </a:t>
            </a:r>
            <a:endParaRPr lang="en-IN">
              <a:latin typeface="Calibri"/>
            </a:endParaRPr>
          </a:p>
          <a:p>
            <a:pPr algn="just"/>
            <a:r>
              <a:rPr lang="en-US" dirty="0">
                <a:ln/>
                <a:latin typeface="Calibri"/>
              </a:rPr>
              <a:t>which directly helps us to identify the factors for change .</a:t>
            </a:r>
            <a:r>
              <a:rPr lang="en-US" dirty="0">
                <a:latin typeface="Calibri"/>
              </a:rPr>
              <a:t> </a:t>
            </a:r>
            <a:endParaRPr lang="en-IN">
              <a:latin typeface="Calibri"/>
            </a:endParaRPr>
          </a:p>
          <a:p>
            <a:pPr algn="just"/>
            <a:r>
              <a:rPr lang="en-US" dirty="0">
                <a:latin typeface="Calibri"/>
              </a:rPr>
              <a:t>The Various types of columns present in the data are :</a:t>
            </a:r>
            <a:endParaRPr lang="en-IN">
              <a:latin typeface="Calibri"/>
              <a:cs typeface="Calibri"/>
            </a:endParaRPr>
          </a:p>
        </p:txBody>
      </p:sp>
      <p:sp>
        <p:nvSpPr>
          <p:cNvPr id="6" name="Rectangle 5">
            <a:extLst>
              <a:ext uri="{FF2B5EF4-FFF2-40B4-BE49-F238E27FC236}">
                <a16:creationId xmlns:a16="http://schemas.microsoft.com/office/drawing/2014/main" id="{9A767E14-9562-4C1F-874C-3DB722204035}"/>
              </a:ext>
            </a:extLst>
          </p:cNvPr>
          <p:cNvSpPr/>
          <p:nvPr/>
        </p:nvSpPr>
        <p:spPr>
          <a:xfrm>
            <a:off x="1882601" y="2201267"/>
            <a:ext cx="3733800" cy="500137"/>
          </a:xfrm>
          <a:prstGeom prst="rect">
            <a:avLst/>
          </a:prstGeom>
          <a:noFill/>
        </p:spPr>
        <p:txBody>
          <a:bodyPr wrap="square" lIns="68580" tIns="34290" rIns="68580" bIns="34290" anchor="t">
            <a:spAutoFit/>
          </a:bodyPr>
          <a:lstStyle/>
          <a:p>
            <a:pPr algn="just"/>
            <a:r>
              <a:rPr lang="en-US" sz="2000" b="1" u="sng" dirty="0">
                <a:ln w="0">
                  <a:solidFill>
                    <a:prstClr val="black"/>
                  </a:solidFill>
                </a:ln>
                <a:latin typeface="Felix Titling"/>
              </a:rPr>
              <a:t>2.</a:t>
            </a:r>
            <a:r>
              <a:rPr lang="en-US" sz="2000" b="1" dirty="0">
                <a:ln w="0">
                  <a:solidFill>
                    <a:prstClr val="black"/>
                  </a:solidFill>
                </a:ln>
                <a:latin typeface="Felix Titling"/>
              </a:rPr>
              <a:t> </a:t>
            </a:r>
            <a:r>
              <a:rPr lang="en-US" sz="2000" b="1" u="sng" dirty="0">
                <a:ln w="0">
                  <a:solidFill>
                    <a:prstClr val="black"/>
                  </a:solidFill>
                </a:ln>
                <a:latin typeface="Felix Titling"/>
              </a:rPr>
              <a:t>Data</a:t>
            </a:r>
            <a:r>
              <a:rPr lang="en-US" sz="2000" b="1" dirty="0">
                <a:ln w="0">
                  <a:solidFill>
                    <a:prstClr val="black"/>
                  </a:solidFill>
                </a:ln>
                <a:latin typeface="Felix Titling"/>
              </a:rPr>
              <a:t> </a:t>
            </a:r>
            <a:r>
              <a:rPr lang="en-US" sz="2000" b="1" u="sng" dirty="0">
                <a:ln w="0">
                  <a:solidFill>
                    <a:prstClr val="black"/>
                  </a:solidFill>
                </a:ln>
                <a:latin typeface="Felix Titling"/>
              </a:rPr>
              <a:t>Preprocessing</a:t>
            </a:r>
            <a:r>
              <a:rPr lang="en-US" sz="2800" b="1" u="sng" dirty="0">
                <a:ln w="0">
                  <a:solidFill>
                    <a:prstClr val="black"/>
                  </a:solidFill>
                </a:ln>
                <a:latin typeface="Felix Titling"/>
              </a:rPr>
              <a:t> </a:t>
            </a:r>
            <a:endParaRPr lang="en-US" sz="2800" b="1" u="sng" dirty="0">
              <a:ln w="0">
                <a:solidFill>
                  <a:prstClr val="black"/>
                </a:solidFill>
              </a:ln>
              <a:solidFill>
                <a:prstClr val="black"/>
              </a:solidFill>
              <a:latin typeface="Felix Titling" panose="04060505060202020A04" pitchFamily="82" charset="0"/>
            </a:endParaRPr>
          </a:p>
        </p:txBody>
      </p:sp>
      <p:graphicFrame>
        <p:nvGraphicFramePr>
          <p:cNvPr id="7" name="Diagram 6">
            <a:extLst>
              <a:ext uri="{FF2B5EF4-FFF2-40B4-BE49-F238E27FC236}">
                <a16:creationId xmlns:a16="http://schemas.microsoft.com/office/drawing/2014/main" id="{00014115-9234-4805-8B0F-E60A5E508865}"/>
              </a:ext>
            </a:extLst>
          </p:cNvPr>
          <p:cNvGraphicFramePr/>
          <p:nvPr>
            <p:extLst>
              <p:ext uri="{D42A27DB-BD31-4B8C-83A1-F6EECF244321}">
                <p14:modId xmlns:p14="http://schemas.microsoft.com/office/powerpoint/2010/main" val="1455683759"/>
              </p:ext>
            </p:extLst>
          </p:nvPr>
        </p:nvGraphicFramePr>
        <p:xfrm>
          <a:off x="6627129" y="2287438"/>
          <a:ext cx="3737508"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1A5B038E-D57B-4F84-9D61-24D50DB361B5}"/>
              </a:ext>
            </a:extLst>
          </p:cNvPr>
          <p:cNvSpPr txBox="1"/>
          <p:nvPr/>
        </p:nvSpPr>
        <p:spPr>
          <a:xfrm>
            <a:off x="1750027" y="2956809"/>
            <a:ext cx="4114800" cy="286232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solidFill>
                  <a:prstClr val="black"/>
                </a:solidFill>
                <a:latin typeface="Calibri"/>
              </a:rPr>
              <a:t>Remove missing values from the data and make sure that the new imputed values don’t harm the integrity of the data.</a:t>
            </a:r>
          </a:p>
          <a:p>
            <a:pPr marL="285750" indent="-285750" algn="just">
              <a:buFont typeface="Arial" panose="020B0604020202020204" pitchFamily="34" charset="0"/>
              <a:buChar char="•"/>
            </a:pPr>
            <a:r>
              <a:rPr lang="en-US" dirty="0">
                <a:solidFill>
                  <a:prstClr val="black"/>
                </a:solidFill>
                <a:latin typeface="Calibri"/>
              </a:rPr>
              <a:t>Perform transformation on numerical data containing outliers.</a:t>
            </a:r>
          </a:p>
          <a:p>
            <a:pPr marL="285750" indent="-285750" algn="just">
              <a:buFont typeface="Arial" panose="020B0604020202020204" pitchFamily="34" charset="0"/>
              <a:buChar char="•"/>
            </a:pPr>
            <a:r>
              <a:rPr lang="en-US" dirty="0">
                <a:solidFill>
                  <a:prstClr val="black"/>
                </a:solidFill>
                <a:latin typeface="Calibri"/>
              </a:rPr>
              <a:t>Conversion of categorical columns to numerical and removal of unique value columns to make data suitable for analysis and modeling.</a:t>
            </a:r>
            <a:endParaRPr lang="en-IN" dirty="0">
              <a:solidFill>
                <a:prstClr val="black"/>
              </a:solidFill>
              <a:latin typeface="Calibri"/>
            </a:endParaRPr>
          </a:p>
        </p:txBody>
      </p:sp>
    </p:spTree>
    <p:extLst>
      <p:ext uri="{BB962C8B-B14F-4D97-AF65-F5344CB8AC3E}">
        <p14:creationId xmlns:p14="http://schemas.microsoft.com/office/powerpoint/2010/main" val="90414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02DFB73-0545-406B-9FC2-D0845FFB0824}"/>
              </a:ext>
            </a:extLst>
          </p:cNvPr>
          <p:cNvGraphicFramePr/>
          <p:nvPr>
            <p:extLst>
              <p:ext uri="{D42A27DB-BD31-4B8C-83A1-F6EECF244321}">
                <p14:modId xmlns:p14="http://schemas.microsoft.com/office/powerpoint/2010/main" val="1939478191"/>
              </p:ext>
            </p:extLst>
          </p:nvPr>
        </p:nvGraphicFramePr>
        <p:xfrm>
          <a:off x="937405" y="2268326"/>
          <a:ext cx="8802209" cy="3362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0D4CAD4-03EA-4E46-9D04-04DB04912946}"/>
              </a:ext>
            </a:extLst>
          </p:cNvPr>
          <p:cNvPicPr>
            <a:picLocks noChangeAspect="1"/>
          </p:cNvPicPr>
          <p:nvPr/>
        </p:nvPicPr>
        <p:blipFill rotWithShape="1">
          <a:blip r:embed="rId7"/>
          <a:srcRect b="8319"/>
          <a:stretch/>
        </p:blipFill>
        <p:spPr>
          <a:xfrm>
            <a:off x="8959681" y="935763"/>
            <a:ext cx="1550194" cy="1519469"/>
          </a:xfrm>
          <a:prstGeom prst="rect">
            <a:avLst/>
          </a:prstGeom>
          <a:ln>
            <a:noFill/>
          </a:ln>
          <a:effectLst>
            <a:softEdge rad="112500"/>
          </a:effectLst>
        </p:spPr>
      </p:pic>
      <p:sp>
        <p:nvSpPr>
          <p:cNvPr id="6" name="Rectangle 5">
            <a:extLst>
              <a:ext uri="{FF2B5EF4-FFF2-40B4-BE49-F238E27FC236}">
                <a16:creationId xmlns:a16="http://schemas.microsoft.com/office/drawing/2014/main" id="{3FE26BFC-6F66-4241-86BD-F7E81F5C6765}"/>
              </a:ext>
            </a:extLst>
          </p:cNvPr>
          <p:cNvSpPr/>
          <p:nvPr/>
        </p:nvSpPr>
        <p:spPr>
          <a:xfrm>
            <a:off x="715294" y="1347159"/>
            <a:ext cx="8150240" cy="377026"/>
          </a:xfrm>
          <a:prstGeom prst="rect">
            <a:avLst/>
          </a:prstGeom>
          <a:noFill/>
        </p:spPr>
        <p:txBody>
          <a:bodyPr wrap="square" lIns="68580" tIns="34290" rIns="68580" bIns="34290" anchor="t">
            <a:spAutoFit/>
          </a:bodyPr>
          <a:lstStyle/>
          <a:p>
            <a:pPr algn="ctr"/>
            <a:r>
              <a:rPr lang="en-US" sz="2000" b="1" u="sng" dirty="0">
                <a:ln w="0"/>
                <a:latin typeface="Felix Titling"/>
              </a:rPr>
              <a:t>What inferences can be made  out of the dataset ??</a:t>
            </a:r>
            <a:endParaRPr lang="en-US" sz="2000" b="1" u="sng" dirty="0">
              <a:ln w="0"/>
              <a:latin typeface="Felix Titling" panose="04060505060202020A04" pitchFamily="82" charset="0"/>
            </a:endParaRPr>
          </a:p>
        </p:txBody>
      </p:sp>
    </p:spTree>
    <p:extLst>
      <p:ext uri="{BB962C8B-B14F-4D97-AF65-F5344CB8AC3E}">
        <p14:creationId xmlns:p14="http://schemas.microsoft.com/office/powerpoint/2010/main" val="42702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F419CAD4-E6A2-4A88-91F1-FFFDC4B7D086}"/>
              </a:ext>
            </a:extLst>
          </p:cNvPr>
          <p:cNvGraphicFramePr>
            <a:graphicFrameLocks/>
          </p:cNvGraphicFramePr>
          <p:nvPr>
            <p:extLst>
              <p:ext uri="{D42A27DB-BD31-4B8C-83A1-F6EECF244321}">
                <p14:modId xmlns:p14="http://schemas.microsoft.com/office/powerpoint/2010/main" val="2707176995"/>
              </p:ext>
            </p:extLst>
          </p:nvPr>
        </p:nvGraphicFramePr>
        <p:xfrm>
          <a:off x="1004692" y="4550551"/>
          <a:ext cx="8450816" cy="213631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67A91854-05F7-4E55-8669-D3EF91F5D11F}"/>
              </a:ext>
            </a:extLst>
          </p:cNvPr>
          <p:cNvSpPr/>
          <p:nvPr/>
        </p:nvSpPr>
        <p:spPr>
          <a:xfrm>
            <a:off x="356246" y="98403"/>
            <a:ext cx="7242774" cy="377026"/>
          </a:xfrm>
          <a:prstGeom prst="rect">
            <a:avLst/>
          </a:prstGeom>
          <a:noFill/>
        </p:spPr>
        <p:txBody>
          <a:bodyPr wrap="square" lIns="68580" tIns="34290" rIns="68580" bIns="34290" anchor="t">
            <a:spAutoFit/>
          </a:bodyPr>
          <a:lstStyle/>
          <a:p>
            <a:pPr marL="514350" indent="-514350" algn="ctr">
              <a:buFont typeface="Courier New" panose="02070309020205020404" pitchFamily="49" charset="0"/>
              <a:buChar char="o"/>
            </a:pPr>
            <a:r>
              <a:rPr lang="en-GB" sz="2000" b="1" u="sng" dirty="0">
                <a:ln w="0">
                  <a:solidFill>
                    <a:prstClr val="black"/>
                  </a:solidFill>
                </a:ln>
                <a:latin typeface="Felix Titling"/>
              </a:rPr>
              <a:t>The ratio for job change </a:t>
            </a:r>
            <a:endParaRPr lang="en-US" sz="3000" b="1" u="sng" dirty="0">
              <a:ln w="0">
                <a:solidFill>
                  <a:prstClr val="black"/>
                </a:solidFill>
              </a:ln>
              <a:solidFill>
                <a:prstClr val="black"/>
              </a:solidFill>
              <a:latin typeface="Felix Titling" panose="04060505060202020A04" pitchFamily="82" charset="0"/>
            </a:endParaRPr>
          </a:p>
        </p:txBody>
      </p:sp>
      <p:graphicFrame>
        <p:nvGraphicFramePr>
          <p:cNvPr id="9" name="Chart 8">
            <a:extLst>
              <a:ext uri="{FF2B5EF4-FFF2-40B4-BE49-F238E27FC236}">
                <a16:creationId xmlns:a16="http://schemas.microsoft.com/office/drawing/2014/main" id="{D523DFC5-22BA-4A4B-A5C1-702E71250879}"/>
              </a:ext>
            </a:extLst>
          </p:cNvPr>
          <p:cNvGraphicFramePr>
            <a:graphicFrameLocks/>
          </p:cNvGraphicFramePr>
          <p:nvPr>
            <p:extLst>
              <p:ext uri="{D42A27DB-BD31-4B8C-83A1-F6EECF244321}">
                <p14:modId xmlns:p14="http://schemas.microsoft.com/office/powerpoint/2010/main" val="3010493460"/>
              </p:ext>
            </p:extLst>
          </p:nvPr>
        </p:nvGraphicFramePr>
        <p:xfrm>
          <a:off x="7599285" y="350819"/>
          <a:ext cx="4690369" cy="29104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 5">
            <a:extLst>
              <a:ext uri="{FF2B5EF4-FFF2-40B4-BE49-F238E27FC236}">
                <a16:creationId xmlns:a16="http://schemas.microsoft.com/office/drawing/2014/main" id="{1A659D15-9266-4A07-A8A6-4680471132CF}"/>
              </a:ext>
            </a:extLst>
          </p:cNvPr>
          <p:cNvGraphicFramePr/>
          <p:nvPr>
            <p:extLst>
              <p:ext uri="{D42A27DB-BD31-4B8C-83A1-F6EECF244321}">
                <p14:modId xmlns:p14="http://schemas.microsoft.com/office/powerpoint/2010/main" val="3860784120"/>
              </p:ext>
            </p:extLst>
          </p:nvPr>
        </p:nvGraphicFramePr>
        <p:xfrm>
          <a:off x="632508" y="634762"/>
          <a:ext cx="7070406" cy="2171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AF2E4229-699C-4434-991A-2E9490FD2746}"/>
              </a:ext>
            </a:extLst>
          </p:cNvPr>
          <p:cNvSpPr/>
          <p:nvPr/>
        </p:nvSpPr>
        <p:spPr>
          <a:xfrm>
            <a:off x="356246" y="3325978"/>
            <a:ext cx="10740841" cy="377026"/>
          </a:xfrm>
          <a:prstGeom prst="rect">
            <a:avLst/>
          </a:prstGeom>
          <a:noFill/>
        </p:spPr>
        <p:txBody>
          <a:bodyPr wrap="square" lIns="68580" tIns="34290" rIns="68580" bIns="34290" anchor="t">
            <a:spAutoFit/>
          </a:bodyPr>
          <a:lstStyle/>
          <a:p>
            <a:pPr marL="514350" indent="-514350">
              <a:buFont typeface="Courier New" panose="02070309020205020404" pitchFamily="49" charset="0"/>
              <a:buChar char="o"/>
            </a:pPr>
            <a:r>
              <a:rPr lang="en-US" sz="2000" b="1" u="sng" dirty="0">
                <a:ln w="0">
                  <a:solidFill>
                    <a:prstClr val="black"/>
                  </a:solidFill>
                </a:ln>
                <a:latin typeface="Felix Titling"/>
              </a:rPr>
              <a:t>Relevant</a:t>
            </a:r>
            <a:r>
              <a:rPr lang="en-US" sz="2000" b="1" dirty="0">
                <a:ln w="0">
                  <a:solidFill>
                    <a:prstClr val="black"/>
                  </a:solidFill>
                </a:ln>
                <a:latin typeface="Felix Titling"/>
              </a:rPr>
              <a:t> </a:t>
            </a:r>
            <a:r>
              <a:rPr lang="en-US" sz="2000" b="1" u="sng" dirty="0">
                <a:ln w="0">
                  <a:solidFill>
                    <a:prstClr val="black"/>
                  </a:solidFill>
                </a:ln>
                <a:latin typeface="Felix Titling"/>
              </a:rPr>
              <a:t>Experience affecting</a:t>
            </a:r>
            <a:r>
              <a:rPr lang="en-US" sz="2000" b="1" dirty="0">
                <a:ln w="0">
                  <a:solidFill>
                    <a:prstClr val="black"/>
                  </a:solidFill>
                </a:ln>
                <a:latin typeface="Felix Titling"/>
              </a:rPr>
              <a:t> </a:t>
            </a:r>
            <a:r>
              <a:rPr lang="en-US" sz="2000" b="1" u="sng" dirty="0">
                <a:ln w="0">
                  <a:solidFill>
                    <a:prstClr val="black"/>
                  </a:solidFill>
                </a:ln>
                <a:latin typeface="Felix Titling"/>
              </a:rPr>
              <a:t>the</a:t>
            </a:r>
            <a:r>
              <a:rPr lang="en-US" sz="2000" b="1" dirty="0">
                <a:ln w="0">
                  <a:solidFill>
                    <a:prstClr val="black"/>
                  </a:solidFill>
                </a:ln>
                <a:latin typeface="Felix Titling"/>
              </a:rPr>
              <a:t> </a:t>
            </a:r>
            <a:r>
              <a:rPr lang="en-US" sz="2000" b="1" u="sng" dirty="0">
                <a:ln w="0">
                  <a:solidFill>
                    <a:prstClr val="black"/>
                  </a:solidFill>
                </a:ln>
                <a:latin typeface="Felix Titling"/>
              </a:rPr>
              <a:t>job</a:t>
            </a:r>
            <a:r>
              <a:rPr lang="en-US" sz="2000" b="1" dirty="0">
                <a:ln w="0">
                  <a:solidFill>
                    <a:prstClr val="black"/>
                  </a:solidFill>
                </a:ln>
                <a:latin typeface="Felix Titling"/>
              </a:rPr>
              <a:t> </a:t>
            </a:r>
            <a:r>
              <a:rPr lang="en-US" sz="2000" b="1" u="sng" dirty="0">
                <a:ln w="0">
                  <a:solidFill>
                    <a:prstClr val="black"/>
                  </a:solidFill>
                </a:ln>
                <a:latin typeface="Felix Titling"/>
              </a:rPr>
              <a:t>change</a:t>
            </a:r>
            <a:endParaRPr lang="en-IN" sz="2000" b="1" u="sng" dirty="0">
              <a:ln w="0">
                <a:solidFill>
                  <a:prstClr val="black"/>
                </a:solidFill>
              </a:ln>
              <a:latin typeface="Felix Titling"/>
            </a:endParaRPr>
          </a:p>
        </p:txBody>
      </p:sp>
      <p:sp>
        <p:nvSpPr>
          <p:cNvPr id="8" name="TextBox 7">
            <a:extLst>
              <a:ext uri="{FF2B5EF4-FFF2-40B4-BE49-F238E27FC236}">
                <a16:creationId xmlns:a16="http://schemas.microsoft.com/office/drawing/2014/main" id="{499E99F0-103D-47E1-9138-3C1D73A8E54D}"/>
              </a:ext>
            </a:extLst>
          </p:cNvPr>
          <p:cNvSpPr txBox="1"/>
          <p:nvPr/>
        </p:nvSpPr>
        <p:spPr>
          <a:xfrm>
            <a:off x="832851" y="3779880"/>
            <a:ext cx="6960005" cy="702372"/>
          </a:xfrm>
          <a:prstGeom prst="rect">
            <a:avLst/>
          </a:prstGeom>
          <a:noFill/>
          <a:ln>
            <a:solidFill>
              <a:schemeClr val="bg1"/>
            </a:solidFill>
          </a:ln>
        </p:spPr>
        <p:txBody>
          <a:bodyPr wrap="square" rtlCol="0">
            <a:spAutoFit/>
          </a:bodyPr>
          <a:lstStyle/>
          <a:p>
            <a:pPr algn="ctr">
              <a:lnSpc>
                <a:spcPct val="115000"/>
              </a:lnSpc>
            </a:pPr>
            <a:r>
              <a:rPr lang="en-GB" sz="1350" dirty="0">
                <a:ln w="0"/>
                <a:solidFill>
                  <a:prstClr val="black"/>
                </a:solidFill>
                <a:effectLst>
                  <a:outerShdw blurRad="38100" dist="19050" dir="2700000" algn="tl" rotWithShape="0">
                    <a:prstClr val="black">
                      <a:alpha val="40000"/>
                    </a:prstClr>
                  </a:outerShdw>
                </a:effectLst>
                <a:latin typeface="Arial" panose="020B0604020202020204" pitchFamily="34" charset="0"/>
                <a:ea typeface="Arial" panose="020B0604020202020204" pitchFamily="34" charset="0"/>
              </a:rPr>
              <a:t> </a:t>
            </a:r>
            <a:r>
              <a:rPr lang="en-GB" u="sng" dirty="0">
                <a:ln w="0"/>
                <a:solidFill>
                  <a:prstClr val="black"/>
                </a:solidFill>
                <a:effectLst>
                  <a:outerShdw blurRad="38100" dist="19050" dir="2700000" algn="tl" rotWithShape="0">
                    <a:prstClr val="black">
                      <a:alpha val="40000"/>
                    </a:prstClr>
                  </a:outerShdw>
                </a:effectLst>
                <a:highlight>
                  <a:srgbClr val="FFFFFF"/>
                </a:highlight>
                <a:latin typeface="Arial" panose="020B0604020202020204" pitchFamily="34" charset="0"/>
                <a:ea typeface="Arial" panose="020B0604020202020204" pitchFamily="34" charset="0"/>
                <a:cs typeface="Arial" panose="020B0604020202020204" pitchFamily="34" charset="0"/>
              </a:rPr>
              <a:t>People with no relevant experience are more likely to look for jobs.</a:t>
            </a:r>
          </a:p>
          <a:p>
            <a:pPr algn="ctr">
              <a:lnSpc>
                <a:spcPct val="115000"/>
              </a:lnSpc>
            </a:pPr>
            <a:r>
              <a:rPr lang="en-GB" u="sng" dirty="0">
                <a:ln w="0"/>
                <a:solidFill>
                  <a:prstClr val="black"/>
                </a:solidFill>
                <a:effectLst>
                  <a:outerShdw blurRad="38100" dist="19050" dir="2700000" algn="tl" rotWithShape="0">
                    <a:prstClr val="black">
                      <a:alpha val="40000"/>
                    </a:prstClr>
                  </a:outerShdw>
                </a:effectLst>
                <a:highlight>
                  <a:srgbClr val="FFFFFF"/>
                </a:highlight>
                <a:latin typeface="Arial" panose="020B0604020202020204" pitchFamily="34" charset="0"/>
                <a:ea typeface="Arial" panose="020B0604020202020204" pitchFamily="34" charset="0"/>
                <a:cs typeface="Arial" panose="020B0604020202020204" pitchFamily="34" charset="0"/>
              </a:rPr>
              <a:t>The ratio for the same is</a:t>
            </a:r>
            <a:r>
              <a:rPr lang="en-GB" dirty="0">
                <a:ln w="0"/>
                <a:solidFill>
                  <a:prstClr val="black"/>
                </a:solidFill>
                <a:effectLst>
                  <a:outerShdw blurRad="38100" dist="19050" dir="2700000" algn="tl" rotWithShape="0">
                    <a:prstClr val="black">
                      <a:alpha val="40000"/>
                    </a:prstClr>
                  </a:outerShdw>
                </a:effectLst>
                <a:highlight>
                  <a:srgbClr val="FFFFFF"/>
                </a:highlight>
                <a:latin typeface="Arial" panose="020B0604020202020204" pitchFamily="34" charset="0"/>
                <a:ea typeface="Arial" panose="020B0604020202020204" pitchFamily="34" charset="0"/>
                <a:cs typeface="Arial" panose="020B0604020202020204" pitchFamily="34" charset="0"/>
              </a:rPr>
              <a:t> </a:t>
            </a:r>
            <a:r>
              <a:rPr lang="en-GB" dirty="0">
                <a:ln w="0"/>
                <a:solidFill>
                  <a:srgbClr val="F79646"/>
                </a:solidFill>
                <a:effectLst>
                  <a:outerShdw blurRad="38100" dist="19050" dir="2700000" algn="tl" rotWithShape="0">
                    <a:prstClr val="black">
                      <a:alpha val="40000"/>
                    </a:prstClr>
                  </a:outerShdw>
                </a:effectLst>
                <a:highlight>
                  <a:srgbClr val="FFFFFF"/>
                </a:highlight>
                <a:latin typeface="Arial" panose="020B0604020202020204" pitchFamily="34" charset="0"/>
                <a:ea typeface="Arial" panose="020B0604020202020204" pitchFamily="34" charset="0"/>
                <a:cs typeface="Arial" panose="020B0604020202020204" pitchFamily="34" charset="0"/>
              </a:rPr>
              <a:t>34% : 22%</a:t>
            </a:r>
            <a:endParaRPr lang="en-IN" dirty="0">
              <a:ln w="0"/>
              <a:solidFill>
                <a:srgbClr val="F79646"/>
              </a:solidFill>
              <a:effectLst>
                <a:outerShdw blurRad="38100" dist="19050" dir="2700000" algn="tl" rotWithShape="0">
                  <a:prstClr val="black">
                    <a:alpha val="40000"/>
                  </a:prstClr>
                </a:outerShdw>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37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2F8D968-0FDD-46CC-A691-5EB3FA45C07C}"/>
              </a:ext>
            </a:extLst>
          </p:cNvPr>
          <p:cNvGraphicFramePr>
            <a:graphicFrameLocks/>
          </p:cNvGraphicFramePr>
          <p:nvPr>
            <p:extLst>
              <p:ext uri="{D42A27DB-BD31-4B8C-83A1-F6EECF244321}">
                <p14:modId xmlns:p14="http://schemas.microsoft.com/office/powerpoint/2010/main" val="1785970808"/>
              </p:ext>
            </p:extLst>
          </p:nvPr>
        </p:nvGraphicFramePr>
        <p:xfrm>
          <a:off x="8464712" y="470077"/>
          <a:ext cx="3727288" cy="22362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D6C2CF7-E9DA-4B58-86B5-BBFFDE064D13}"/>
              </a:ext>
            </a:extLst>
          </p:cNvPr>
          <p:cNvGraphicFramePr>
            <a:graphicFrameLocks/>
          </p:cNvGraphicFramePr>
          <p:nvPr>
            <p:extLst>
              <p:ext uri="{D42A27DB-BD31-4B8C-83A1-F6EECF244321}">
                <p14:modId xmlns:p14="http://schemas.microsoft.com/office/powerpoint/2010/main" val="2472720048"/>
              </p:ext>
            </p:extLst>
          </p:nvPr>
        </p:nvGraphicFramePr>
        <p:xfrm>
          <a:off x="475398" y="4031615"/>
          <a:ext cx="8089956" cy="2080088"/>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a:extLst>
              <a:ext uri="{FF2B5EF4-FFF2-40B4-BE49-F238E27FC236}">
                <a16:creationId xmlns:a16="http://schemas.microsoft.com/office/drawing/2014/main" id="{67A91854-05F7-4E55-8669-D3EF91F5D11F}"/>
              </a:ext>
            </a:extLst>
          </p:cNvPr>
          <p:cNvSpPr/>
          <p:nvPr/>
        </p:nvSpPr>
        <p:spPr>
          <a:xfrm>
            <a:off x="263804" y="434127"/>
            <a:ext cx="8311861" cy="1123384"/>
          </a:xfrm>
          <a:prstGeom prst="rect">
            <a:avLst/>
          </a:prstGeom>
          <a:noFill/>
        </p:spPr>
        <p:txBody>
          <a:bodyPr wrap="square" lIns="68580" tIns="34290" rIns="68580" bIns="34290" anchor="t">
            <a:spAutoFit/>
          </a:bodyPr>
          <a:lstStyle/>
          <a:p>
            <a:pPr marL="514350" indent="-514350">
              <a:buFont typeface="Courier New" panose="02070309020205020404" pitchFamily="49" charset="0"/>
              <a:buChar char="o"/>
            </a:pPr>
            <a:r>
              <a:rPr lang="en-US" sz="2000" b="1" u="sng" dirty="0">
                <a:ln w="0">
                  <a:solidFill>
                    <a:prstClr val="black"/>
                  </a:solidFill>
                </a:ln>
                <a:latin typeface="Felix Titling"/>
              </a:rPr>
              <a:t>Experience</a:t>
            </a:r>
            <a:r>
              <a:rPr lang="en-US" sz="2000" b="1" dirty="0">
                <a:ln w="0">
                  <a:solidFill>
                    <a:prstClr val="black"/>
                  </a:solidFill>
                </a:ln>
                <a:latin typeface="Felix Titling"/>
              </a:rPr>
              <a:t> </a:t>
            </a:r>
            <a:r>
              <a:rPr lang="en-US" sz="2000" b="1" u="sng" dirty="0">
                <a:ln w="0">
                  <a:solidFill>
                    <a:prstClr val="black"/>
                  </a:solidFill>
                </a:ln>
                <a:latin typeface="Felix Titling"/>
              </a:rPr>
              <a:t>and</a:t>
            </a:r>
            <a:r>
              <a:rPr lang="en-US" sz="2000" b="1" dirty="0">
                <a:ln w="0">
                  <a:solidFill>
                    <a:prstClr val="black"/>
                  </a:solidFill>
                </a:ln>
                <a:latin typeface="Felix Titling"/>
              </a:rPr>
              <a:t> </a:t>
            </a:r>
            <a:r>
              <a:rPr lang="en-US" sz="2000" b="1" u="sng" dirty="0">
                <a:ln w="0">
                  <a:solidFill>
                    <a:prstClr val="black"/>
                  </a:solidFill>
                </a:ln>
                <a:latin typeface="Felix Titling"/>
              </a:rPr>
              <a:t>training</a:t>
            </a:r>
            <a:r>
              <a:rPr lang="en-US" sz="2000" b="1" dirty="0">
                <a:ln w="0">
                  <a:solidFill>
                    <a:prstClr val="black"/>
                  </a:solidFill>
                </a:ln>
                <a:latin typeface="Felix Titling"/>
              </a:rPr>
              <a:t> </a:t>
            </a:r>
            <a:r>
              <a:rPr lang="en-US" sz="2000" u="sng" dirty="0">
                <a:ln w="0">
                  <a:solidFill>
                    <a:prstClr val="black"/>
                  </a:solidFill>
                </a:ln>
                <a:latin typeface="Felix Titling"/>
              </a:rPr>
              <a:t>of</a:t>
            </a:r>
            <a:r>
              <a:rPr lang="en-US" sz="2800" dirty="0">
                <a:ln w="0">
                  <a:solidFill>
                    <a:prstClr val="black"/>
                  </a:solidFill>
                </a:ln>
                <a:latin typeface="Felix Titling"/>
              </a:rPr>
              <a:t> </a:t>
            </a:r>
            <a:r>
              <a:rPr lang="en-US" sz="2000" u="sng" dirty="0">
                <a:ln w="0">
                  <a:solidFill>
                    <a:prstClr val="black"/>
                  </a:solidFill>
                </a:ln>
                <a:latin typeface="Felix Titling"/>
              </a:rPr>
              <a:t>employees</a:t>
            </a:r>
            <a:r>
              <a:rPr lang="en-US" sz="2000" b="1" u="sng" dirty="0">
                <a:ln w="0">
                  <a:solidFill>
                    <a:prstClr val="black"/>
                  </a:solidFill>
                </a:ln>
                <a:latin typeface="Felix Titling"/>
              </a:rPr>
              <a:t> </a:t>
            </a:r>
            <a:endParaRPr lang="en-IN" sz="2000" b="1" u="sng" dirty="0">
              <a:ln w="0">
                <a:solidFill>
                  <a:prstClr val="black"/>
                </a:solidFill>
              </a:ln>
              <a:solidFill>
                <a:prstClr val="black"/>
              </a:solidFill>
              <a:latin typeface="Felix Titling" panose="04060505060202020A04" pitchFamily="82" charset="0"/>
            </a:endParaRPr>
          </a:p>
          <a:p>
            <a:pPr marL="514350" indent="-514350">
              <a:buFont typeface="Courier New" panose="02070309020205020404" pitchFamily="49" charset="0"/>
              <a:buChar char="o"/>
            </a:pPr>
            <a:endParaRPr lang="en-US" sz="4050" b="1" u="sng" dirty="0">
              <a:ln w="0"/>
              <a:solidFill>
                <a:prstClr val="black"/>
              </a:solidFill>
              <a:effectLst>
                <a:outerShdw blurRad="38100" dist="38100" dir="2700000" algn="tl">
                  <a:srgbClr val="000000">
                    <a:alpha val="43137"/>
                  </a:srgbClr>
                </a:outerShdw>
              </a:effectLst>
              <a:latin typeface="Bradley Hand ITC" panose="03070402050302030203" pitchFamily="66" charset="0"/>
            </a:endParaRPr>
          </a:p>
        </p:txBody>
      </p:sp>
      <p:sp>
        <p:nvSpPr>
          <p:cNvPr id="3" name="TextBox 2">
            <a:extLst>
              <a:ext uri="{FF2B5EF4-FFF2-40B4-BE49-F238E27FC236}">
                <a16:creationId xmlns:a16="http://schemas.microsoft.com/office/drawing/2014/main" id="{8695A909-E7BB-4B79-9745-9BBFFF8BE537}"/>
              </a:ext>
            </a:extLst>
          </p:cNvPr>
          <p:cNvSpPr txBox="1"/>
          <p:nvPr/>
        </p:nvSpPr>
        <p:spPr>
          <a:xfrm>
            <a:off x="791019" y="1065982"/>
            <a:ext cx="7277795" cy="98764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lIns="91440" tIns="45720" rIns="91440" bIns="45720" rtlCol="0" anchor="t">
            <a:spAutoFit/>
          </a:bodyPr>
          <a:lstStyle/>
          <a:p>
            <a:pPr marL="257175" indent="-257175">
              <a:lnSpc>
                <a:spcPct val="114999"/>
              </a:lnSpc>
              <a:spcAft>
                <a:spcPts val="525"/>
              </a:spcAft>
              <a:buFont typeface="Arial,Sans-Serif"/>
              <a:buChar char="●"/>
            </a:pPr>
            <a:r>
              <a:rPr lang="en-GB" sz="1600" b="1" dirty="0">
                <a:solidFill>
                  <a:srgbClr val="000000"/>
                </a:solidFill>
                <a:highlight>
                  <a:srgbClr val="FFFFFF"/>
                </a:highlight>
                <a:latin typeface="Arial"/>
                <a:ea typeface="Arial" panose="020B0604020202020204" pitchFamily="34" charset="0"/>
                <a:cs typeface="Arial"/>
              </a:rPr>
              <a:t>The employees with experience of 10+ are more reluctant to Change.</a:t>
            </a:r>
            <a:endParaRPr lang="en-GB" dirty="0">
              <a:solidFill>
                <a:srgbClr val="000000"/>
              </a:solidFill>
              <a:latin typeface="Calibri"/>
              <a:cs typeface="Calibri"/>
            </a:endParaRPr>
          </a:p>
          <a:p>
            <a:pPr marL="257175" indent="-257175">
              <a:lnSpc>
                <a:spcPct val="114999"/>
              </a:lnSpc>
              <a:spcAft>
                <a:spcPts val="525"/>
              </a:spcAft>
              <a:buFont typeface="Arial,Sans-Serif"/>
              <a:buChar char="●"/>
            </a:pPr>
            <a:r>
              <a:rPr lang="en-GB" sz="1600" b="1" dirty="0">
                <a:solidFill>
                  <a:srgbClr val="000000"/>
                </a:solidFill>
                <a:highlight>
                  <a:srgbClr val="FFFFFF"/>
                </a:highlight>
                <a:latin typeface="Arial"/>
                <a:cs typeface="Arial"/>
              </a:rPr>
              <a:t>On</a:t>
            </a:r>
            <a:r>
              <a:rPr lang="en-GB" sz="1600" b="1" dirty="0">
                <a:highlight>
                  <a:srgbClr val="FFFFFF"/>
                </a:highlight>
                <a:latin typeface="Arial"/>
                <a:cs typeface="Arial"/>
              </a:rPr>
              <a:t> average employees with 8 years of experience are willing for a job change.</a:t>
            </a:r>
            <a:endParaRPr lang="en-GB">
              <a:latin typeface="Calibri"/>
              <a:cs typeface="Calibri"/>
            </a:endParaRPr>
          </a:p>
        </p:txBody>
      </p:sp>
      <p:graphicFrame>
        <p:nvGraphicFramePr>
          <p:cNvPr id="6" name="Table 5">
            <a:extLst>
              <a:ext uri="{FF2B5EF4-FFF2-40B4-BE49-F238E27FC236}">
                <a16:creationId xmlns:a16="http://schemas.microsoft.com/office/drawing/2014/main" id="{15B12EB0-B073-4C47-BC59-692F9BC45A29}"/>
              </a:ext>
            </a:extLst>
          </p:cNvPr>
          <p:cNvGraphicFramePr>
            <a:graphicFrameLocks noGrp="1"/>
          </p:cNvGraphicFramePr>
          <p:nvPr>
            <p:extLst>
              <p:ext uri="{D42A27DB-BD31-4B8C-83A1-F6EECF244321}">
                <p14:modId xmlns:p14="http://schemas.microsoft.com/office/powerpoint/2010/main" val="1736262767"/>
              </p:ext>
            </p:extLst>
          </p:nvPr>
        </p:nvGraphicFramePr>
        <p:xfrm>
          <a:off x="8902678" y="2825821"/>
          <a:ext cx="2983325" cy="1799413"/>
        </p:xfrm>
        <a:graphic>
          <a:graphicData uri="http://schemas.openxmlformats.org/drawingml/2006/table">
            <a:tbl>
              <a:tblPr firstRow="1" firstCol="1" lastCol="1" bandRow="1" bandCol="1">
                <a:tableStyleId>{793D81CF-94F2-401A-BA57-92F5A7B2D0C5}</a:tableStyleId>
              </a:tblPr>
              <a:tblGrid>
                <a:gridCol w="1451499">
                  <a:extLst>
                    <a:ext uri="{9D8B030D-6E8A-4147-A177-3AD203B41FA5}">
                      <a16:colId xmlns:a16="http://schemas.microsoft.com/office/drawing/2014/main" val="2555734314"/>
                    </a:ext>
                  </a:extLst>
                </a:gridCol>
                <a:gridCol w="1531826">
                  <a:extLst>
                    <a:ext uri="{9D8B030D-6E8A-4147-A177-3AD203B41FA5}">
                      <a16:colId xmlns:a16="http://schemas.microsoft.com/office/drawing/2014/main" val="3462282878"/>
                    </a:ext>
                  </a:extLst>
                </a:gridCol>
              </a:tblGrid>
              <a:tr h="257059">
                <a:tc>
                  <a:txBody>
                    <a:bodyPr/>
                    <a:lstStyle/>
                    <a:p>
                      <a:pPr algn="ctr" fontAlgn="b"/>
                      <a:r>
                        <a:rPr lang="en-IN" sz="1400" b="1" u="none" strike="noStrike" dirty="0">
                          <a:ln>
                            <a:solidFill>
                              <a:schemeClr val="bg1"/>
                            </a:solidFill>
                          </a:ln>
                          <a:solidFill>
                            <a:schemeClr val="bg1"/>
                          </a:solidFill>
                          <a:effectLst>
                            <a:outerShdw blurRad="38100" dist="38100" dir="2700000" algn="tl">
                              <a:srgbClr val="000000">
                                <a:alpha val="43137"/>
                              </a:srgbClr>
                            </a:outerShdw>
                          </a:effectLst>
                        </a:rPr>
                        <a:t>Major Discipline</a:t>
                      </a:r>
                      <a:endParaRPr lang="en-IN" sz="1400" b="1" i="0" u="none" strike="noStrike" dirty="0">
                        <a:ln>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ndParaRPr>
                    </a:p>
                  </a:txBody>
                  <a:tcPr marL="5715" marR="5715" marT="5715" marB="0" anchor="b"/>
                </a:tc>
                <a:tc>
                  <a:txBody>
                    <a:bodyPr/>
                    <a:lstStyle/>
                    <a:p>
                      <a:pPr algn="ctr" fontAlgn="b"/>
                      <a:r>
                        <a:rPr lang="en-IN" sz="1200" b="1" u="none" strike="noStrike" dirty="0">
                          <a:ln>
                            <a:solidFill>
                              <a:schemeClr val="bg1"/>
                            </a:solidFill>
                          </a:ln>
                          <a:solidFill>
                            <a:schemeClr val="bg1"/>
                          </a:solidFill>
                          <a:effectLst>
                            <a:outerShdw blurRad="38100" dist="38100" dir="2700000" algn="tl">
                              <a:srgbClr val="000000">
                                <a:alpha val="43137"/>
                              </a:srgbClr>
                            </a:outerShdw>
                          </a:effectLst>
                        </a:rPr>
                        <a:t>Avg. Training Hours</a:t>
                      </a:r>
                      <a:endParaRPr lang="en-IN" sz="1200" b="1" i="0" u="none" strike="noStrike" dirty="0">
                        <a:ln>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ndParaRPr>
                    </a:p>
                  </a:txBody>
                  <a:tcPr marL="5715" marR="5715" marT="5715" marB="0" anchor="b"/>
                </a:tc>
                <a:extLst>
                  <a:ext uri="{0D108BD9-81ED-4DB2-BD59-A6C34878D82A}">
                    <a16:rowId xmlns:a16="http://schemas.microsoft.com/office/drawing/2014/main" val="4084449507"/>
                  </a:ext>
                </a:extLst>
              </a:tr>
              <a:tr h="257059">
                <a:tc>
                  <a:txBody>
                    <a:bodyPr/>
                    <a:lstStyle/>
                    <a:p>
                      <a:pPr algn="ctr" fontAlgn="b"/>
                      <a:r>
                        <a:rPr lang="en-IN" sz="1200" b="1" u="sng" strike="noStrike" dirty="0">
                          <a:solidFill>
                            <a:schemeClr val="tx1"/>
                          </a:solidFill>
                          <a:effectLst/>
                        </a:rPr>
                        <a:t>Arts</a:t>
                      </a:r>
                      <a:endParaRPr lang="en-IN" sz="1200" b="1" i="0" u="sng" strike="noStrike" dirty="0">
                        <a:solidFill>
                          <a:schemeClr val="tx1"/>
                        </a:solidFill>
                        <a:effectLst/>
                        <a:latin typeface="Calibri" panose="020F0502020204030204" pitchFamily="34" charset="0"/>
                      </a:endParaRPr>
                    </a:p>
                  </a:txBody>
                  <a:tcPr marL="5715" marR="5715" marT="5715" marB="0" anchor="b"/>
                </a:tc>
                <a:tc>
                  <a:txBody>
                    <a:bodyPr/>
                    <a:lstStyle/>
                    <a:p>
                      <a:pPr algn="ctr" fontAlgn="b"/>
                      <a:r>
                        <a:rPr lang="en-IN" sz="1200" b="0" u="none" strike="noStrike" dirty="0">
                          <a:ln>
                            <a:solidFill>
                              <a:schemeClr val="tx1"/>
                            </a:solidFill>
                          </a:ln>
                          <a:solidFill>
                            <a:schemeClr val="tx1"/>
                          </a:solidFill>
                          <a:effectLst/>
                        </a:rPr>
                        <a:t>60</a:t>
                      </a:r>
                      <a:endParaRPr lang="en-IN" sz="1200" b="0" i="0" u="none" strike="noStrike" dirty="0">
                        <a:ln>
                          <a:solidFill>
                            <a:schemeClr val="tx1"/>
                          </a:solidFill>
                        </a:ln>
                        <a:solidFill>
                          <a:schemeClr val="tx1"/>
                        </a:solidFill>
                        <a:effectLst/>
                        <a:latin typeface="+mj-lt"/>
                      </a:endParaRPr>
                    </a:p>
                  </a:txBody>
                  <a:tcPr marL="5715" marR="5715" marT="5715" marB="0" anchor="b"/>
                </a:tc>
                <a:extLst>
                  <a:ext uri="{0D108BD9-81ED-4DB2-BD59-A6C34878D82A}">
                    <a16:rowId xmlns:a16="http://schemas.microsoft.com/office/drawing/2014/main" val="556724383"/>
                  </a:ext>
                </a:extLst>
              </a:tr>
              <a:tr h="257059">
                <a:tc>
                  <a:txBody>
                    <a:bodyPr/>
                    <a:lstStyle/>
                    <a:p>
                      <a:pPr algn="ctr" fontAlgn="b"/>
                      <a:r>
                        <a:rPr lang="en-IN" sz="1200" b="1" u="sng" strike="noStrike" dirty="0">
                          <a:solidFill>
                            <a:schemeClr val="tx1"/>
                          </a:solidFill>
                          <a:effectLst/>
                        </a:rPr>
                        <a:t>Business Degree</a:t>
                      </a:r>
                      <a:endParaRPr lang="en-IN" sz="1200" b="1" i="0" u="sng" strike="noStrike" dirty="0">
                        <a:solidFill>
                          <a:schemeClr val="tx1"/>
                        </a:solidFill>
                        <a:effectLst/>
                        <a:latin typeface="Calibri" panose="020F0502020204030204" pitchFamily="34" charset="0"/>
                      </a:endParaRPr>
                    </a:p>
                  </a:txBody>
                  <a:tcPr marL="5715" marR="5715" marT="5715" marB="0" anchor="b"/>
                </a:tc>
                <a:tc>
                  <a:txBody>
                    <a:bodyPr/>
                    <a:lstStyle/>
                    <a:p>
                      <a:pPr algn="ctr" fontAlgn="b"/>
                      <a:r>
                        <a:rPr lang="en-IN" sz="1200" b="0" u="none" strike="noStrike" dirty="0">
                          <a:ln>
                            <a:solidFill>
                              <a:schemeClr val="tx1"/>
                            </a:solidFill>
                          </a:ln>
                          <a:solidFill>
                            <a:schemeClr val="tx1"/>
                          </a:solidFill>
                          <a:effectLst/>
                        </a:rPr>
                        <a:t>66</a:t>
                      </a:r>
                      <a:endParaRPr lang="en-IN" sz="1200" b="0" i="0" u="none" strike="noStrike" dirty="0">
                        <a:ln>
                          <a:solidFill>
                            <a:schemeClr val="tx1"/>
                          </a:solidFill>
                        </a:ln>
                        <a:solidFill>
                          <a:schemeClr val="tx1"/>
                        </a:solidFill>
                        <a:effectLst/>
                        <a:latin typeface="+mj-lt"/>
                      </a:endParaRPr>
                    </a:p>
                  </a:txBody>
                  <a:tcPr marL="5715" marR="5715" marT="5715" marB="0" anchor="b"/>
                </a:tc>
                <a:extLst>
                  <a:ext uri="{0D108BD9-81ED-4DB2-BD59-A6C34878D82A}">
                    <a16:rowId xmlns:a16="http://schemas.microsoft.com/office/drawing/2014/main" val="364858343"/>
                  </a:ext>
                </a:extLst>
              </a:tr>
              <a:tr h="257059">
                <a:tc>
                  <a:txBody>
                    <a:bodyPr/>
                    <a:lstStyle/>
                    <a:p>
                      <a:pPr algn="ctr" fontAlgn="b"/>
                      <a:r>
                        <a:rPr lang="en-IN" sz="1200" b="1" u="sng" strike="noStrike" dirty="0">
                          <a:solidFill>
                            <a:schemeClr val="tx1"/>
                          </a:solidFill>
                          <a:effectLst/>
                        </a:rPr>
                        <a:t>Humanities</a:t>
                      </a:r>
                      <a:endParaRPr lang="en-IN" sz="1200" b="1" i="0" u="sng" strike="noStrike" dirty="0">
                        <a:solidFill>
                          <a:schemeClr val="tx1"/>
                        </a:solidFill>
                        <a:effectLst/>
                        <a:latin typeface="Calibri" panose="020F0502020204030204" pitchFamily="34" charset="0"/>
                      </a:endParaRPr>
                    </a:p>
                  </a:txBody>
                  <a:tcPr marL="5715" marR="5715" marT="5715" marB="0" anchor="b"/>
                </a:tc>
                <a:tc>
                  <a:txBody>
                    <a:bodyPr/>
                    <a:lstStyle/>
                    <a:p>
                      <a:pPr algn="ctr" fontAlgn="b"/>
                      <a:r>
                        <a:rPr lang="en-IN" sz="1200" b="0" u="none" strike="noStrike" dirty="0">
                          <a:ln>
                            <a:solidFill>
                              <a:schemeClr val="tx1"/>
                            </a:solidFill>
                          </a:ln>
                          <a:solidFill>
                            <a:schemeClr val="tx1"/>
                          </a:solidFill>
                          <a:effectLst/>
                        </a:rPr>
                        <a:t>66</a:t>
                      </a:r>
                      <a:endParaRPr lang="en-IN" sz="1200" b="0" i="0" u="none" strike="noStrike" dirty="0">
                        <a:ln>
                          <a:solidFill>
                            <a:schemeClr val="tx1"/>
                          </a:solidFill>
                        </a:ln>
                        <a:solidFill>
                          <a:schemeClr val="tx1"/>
                        </a:solidFill>
                        <a:effectLst/>
                        <a:latin typeface="+mj-lt"/>
                      </a:endParaRPr>
                    </a:p>
                  </a:txBody>
                  <a:tcPr marL="5715" marR="5715" marT="5715" marB="0" anchor="b"/>
                </a:tc>
                <a:extLst>
                  <a:ext uri="{0D108BD9-81ED-4DB2-BD59-A6C34878D82A}">
                    <a16:rowId xmlns:a16="http://schemas.microsoft.com/office/drawing/2014/main" val="3723695966"/>
                  </a:ext>
                </a:extLst>
              </a:tr>
              <a:tr h="257059">
                <a:tc>
                  <a:txBody>
                    <a:bodyPr/>
                    <a:lstStyle/>
                    <a:p>
                      <a:pPr algn="ctr" fontAlgn="b"/>
                      <a:r>
                        <a:rPr lang="en-IN" sz="1200" b="1" u="sng" strike="noStrike" dirty="0">
                          <a:solidFill>
                            <a:schemeClr val="tx1"/>
                          </a:solidFill>
                          <a:effectLst/>
                        </a:rPr>
                        <a:t>No Major</a:t>
                      </a:r>
                      <a:endParaRPr lang="en-IN" sz="1200" b="1" i="0" u="sng" strike="noStrike" dirty="0">
                        <a:solidFill>
                          <a:schemeClr val="tx1"/>
                        </a:solidFill>
                        <a:effectLst/>
                        <a:latin typeface="Calibri" panose="020F0502020204030204" pitchFamily="34" charset="0"/>
                      </a:endParaRPr>
                    </a:p>
                  </a:txBody>
                  <a:tcPr marL="5715" marR="5715" marT="5715" marB="0" anchor="b"/>
                </a:tc>
                <a:tc>
                  <a:txBody>
                    <a:bodyPr/>
                    <a:lstStyle/>
                    <a:p>
                      <a:pPr algn="ctr" fontAlgn="b"/>
                      <a:r>
                        <a:rPr lang="en-IN" sz="1200" b="0" u="none" strike="noStrike" dirty="0">
                          <a:ln>
                            <a:solidFill>
                              <a:schemeClr val="tx1"/>
                            </a:solidFill>
                          </a:ln>
                          <a:solidFill>
                            <a:schemeClr val="tx1"/>
                          </a:solidFill>
                          <a:effectLst/>
                        </a:rPr>
                        <a:t>66</a:t>
                      </a:r>
                      <a:endParaRPr lang="en-IN" sz="1200" b="0" i="0" u="none" strike="noStrike" dirty="0">
                        <a:ln>
                          <a:solidFill>
                            <a:schemeClr val="tx1"/>
                          </a:solidFill>
                        </a:ln>
                        <a:solidFill>
                          <a:schemeClr val="tx1"/>
                        </a:solidFill>
                        <a:effectLst/>
                        <a:latin typeface="+mj-lt"/>
                      </a:endParaRPr>
                    </a:p>
                  </a:txBody>
                  <a:tcPr marL="5715" marR="5715" marT="5715" marB="0" anchor="b"/>
                </a:tc>
                <a:extLst>
                  <a:ext uri="{0D108BD9-81ED-4DB2-BD59-A6C34878D82A}">
                    <a16:rowId xmlns:a16="http://schemas.microsoft.com/office/drawing/2014/main" val="3853547911"/>
                  </a:ext>
                </a:extLst>
              </a:tr>
              <a:tr h="257059">
                <a:tc>
                  <a:txBody>
                    <a:bodyPr/>
                    <a:lstStyle/>
                    <a:p>
                      <a:pPr algn="ctr" fontAlgn="b"/>
                      <a:r>
                        <a:rPr lang="en-IN" sz="1200" b="1" u="sng" strike="noStrike" dirty="0">
                          <a:solidFill>
                            <a:schemeClr val="tx1"/>
                          </a:solidFill>
                          <a:effectLst/>
                        </a:rPr>
                        <a:t>Other</a:t>
                      </a:r>
                      <a:endParaRPr lang="en-IN" sz="1200" b="1" i="0" u="sng" strike="noStrike" dirty="0">
                        <a:solidFill>
                          <a:schemeClr val="tx1"/>
                        </a:solidFill>
                        <a:effectLst/>
                        <a:latin typeface="Calibri" panose="020F0502020204030204" pitchFamily="34" charset="0"/>
                      </a:endParaRPr>
                    </a:p>
                  </a:txBody>
                  <a:tcPr marL="5715" marR="5715" marT="5715" marB="0" anchor="b"/>
                </a:tc>
                <a:tc>
                  <a:txBody>
                    <a:bodyPr/>
                    <a:lstStyle/>
                    <a:p>
                      <a:pPr algn="ctr" fontAlgn="b"/>
                      <a:r>
                        <a:rPr lang="en-IN" sz="1200" b="0" u="none" strike="noStrike" dirty="0">
                          <a:ln>
                            <a:solidFill>
                              <a:schemeClr val="tx1"/>
                            </a:solidFill>
                          </a:ln>
                          <a:solidFill>
                            <a:schemeClr val="tx1"/>
                          </a:solidFill>
                          <a:effectLst/>
                        </a:rPr>
                        <a:t>66</a:t>
                      </a:r>
                      <a:endParaRPr lang="en-IN" sz="1200" b="0" i="0" u="none" strike="noStrike" dirty="0">
                        <a:ln>
                          <a:solidFill>
                            <a:schemeClr val="tx1"/>
                          </a:solidFill>
                        </a:ln>
                        <a:solidFill>
                          <a:schemeClr val="tx1"/>
                        </a:solidFill>
                        <a:effectLst/>
                        <a:latin typeface="+mj-lt"/>
                      </a:endParaRPr>
                    </a:p>
                  </a:txBody>
                  <a:tcPr marL="5715" marR="5715" marT="5715" marB="0" anchor="b"/>
                </a:tc>
                <a:extLst>
                  <a:ext uri="{0D108BD9-81ED-4DB2-BD59-A6C34878D82A}">
                    <a16:rowId xmlns:a16="http://schemas.microsoft.com/office/drawing/2014/main" val="2389955456"/>
                  </a:ext>
                </a:extLst>
              </a:tr>
              <a:tr h="257059">
                <a:tc>
                  <a:txBody>
                    <a:bodyPr/>
                    <a:lstStyle/>
                    <a:p>
                      <a:pPr algn="ctr" fontAlgn="b"/>
                      <a:r>
                        <a:rPr lang="en-IN" sz="1200" b="1" u="sng" strike="noStrike" dirty="0">
                          <a:solidFill>
                            <a:schemeClr val="tx1"/>
                          </a:solidFill>
                          <a:effectLst/>
                        </a:rPr>
                        <a:t>STEM</a:t>
                      </a:r>
                      <a:endParaRPr lang="en-IN" sz="1200" b="1" i="0" u="sng" strike="noStrike" dirty="0">
                        <a:solidFill>
                          <a:schemeClr val="tx1"/>
                        </a:solidFill>
                        <a:effectLst/>
                        <a:latin typeface="Calibri" panose="020F0502020204030204" pitchFamily="34" charset="0"/>
                      </a:endParaRPr>
                    </a:p>
                  </a:txBody>
                  <a:tcPr marL="5715" marR="5715" marT="5715" marB="0" anchor="b"/>
                </a:tc>
                <a:tc>
                  <a:txBody>
                    <a:bodyPr/>
                    <a:lstStyle/>
                    <a:p>
                      <a:pPr algn="ctr" fontAlgn="b"/>
                      <a:r>
                        <a:rPr lang="en-IN" sz="1200" b="0" u="none" strike="noStrike" dirty="0">
                          <a:ln>
                            <a:solidFill>
                              <a:schemeClr val="tx1"/>
                            </a:solidFill>
                          </a:ln>
                          <a:solidFill>
                            <a:schemeClr val="tx1"/>
                          </a:solidFill>
                          <a:effectLst/>
                        </a:rPr>
                        <a:t>65</a:t>
                      </a:r>
                      <a:endParaRPr lang="en-IN" sz="1200" b="0" i="0" u="none" strike="noStrike" dirty="0">
                        <a:ln>
                          <a:solidFill>
                            <a:schemeClr val="tx1"/>
                          </a:solidFill>
                        </a:ln>
                        <a:solidFill>
                          <a:schemeClr val="tx1"/>
                        </a:solidFill>
                        <a:effectLst/>
                        <a:latin typeface="+mj-lt"/>
                      </a:endParaRPr>
                    </a:p>
                  </a:txBody>
                  <a:tcPr marL="5715" marR="5715" marT="5715" marB="0" anchor="b"/>
                </a:tc>
                <a:extLst>
                  <a:ext uri="{0D108BD9-81ED-4DB2-BD59-A6C34878D82A}">
                    <a16:rowId xmlns:a16="http://schemas.microsoft.com/office/drawing/2014/main" val="1792563731"/>
                  </a:ext>
                </a:extLst>
              </a:tr>
            </a:tbl>
          </a:graphicData>
        </a:graphic>
      </p:graphicFrame>
      <p:sp>
        <p:nvSpPr>
          <p:cNvPr id="5" name="TextBox 4">
            <a:extLst>
              <a:ext uri="{FF2B5EF4-FFF2-40B4-BE49-F238E27FC236}">
                <a16:creationId xmlns:a16="http://schemas.microsoft.com/office/drawing/2014/main" id="{8D6EBA0D-0BB8-4E34-BA3D-1A6ED4038E96}"/>
              </a:ext>
            </a:extLst>
          </p:cNvPr>
          <p:cNvSpPr txBox="1"/>
          <p:nvPr/>
        </p:nvSpPr>
        <p:spPr>
          <a:xfrm>
            <a:off x="8575665" y="4744773"/>
            <a:ext cx="3603479" cy="553998"/>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sz="1500" b="1" dirty="0">
                <a:solidFill>
                  <a:srgbClr val="FF0000"/>
                </a:solidFill>
                <a:highlight>
                  <a:srgbClr val="FFFFFF"/>
                </a:highlight>
                <a:latin typeface="Bahnschrift Light" panose="020B0502040204020203" pitchFamily="34" charset="0"/>
                <a:cs typeface="Arial" panose="020B0604020202020204" pitchFamily="34" charset="0"/>
              </a:rPr>
              <a:t>All major discipline has an avg mean </a:t>
            </a:r>
          </a:p>
          <a:p>
            <a:pPr algn="ctr"/>
            <a:r>
              <a:rPr lang="en-GB" sz="1500" b="1" dirty="0">
                <a:solidFill>
                  <a:srgbClr val="FF0000"/>
                </a:solidFill>
                <a:highlight>
                  <a:srgbClr val="FFFFFF"/>
                </a:highlight>
                <a:latin typeface="Bahnschrift Light" panose="020B0502040204020203" pitchFamily="34" charset="0"/>
                <a:cs typeface="Arial" panose="020B0604020202020204" pitchFamily="34" charset="0"/>
              </a:rPr>
              <a:t>training time of 65-68 hrs</a:t>
            </a:r>
            <a:endParaRPr lang="en-IN" sz="1500" b="1" dirty="0">
              <a:solidFill>
                <a:srgbClr val="FF0000"/>
              </a:solidFill>
              <a:highlight>
                <a:srgbClr val="FFFFFF"/>
              </a:highlight>
              <a:latin typeface="Bahnschrift Light" panose="020B0502040204020203" pitchFamily="34" charset="0"/>
              <a:cs typeface="Arial" panose="020B0604020202020204" pitchFamily="34" charset="0"/>
            </a:endParaRPr>
          </a:p>
        </p:txBody>
      </p:sp>
      <p:sp>
        <p:nvSpPr>
          <p:cNvPr id="7" name="Rectangle 6">
            <a:extLst>
              <a:ext uri="{FF2B5EF4-FFF2-40B4-BE49-F238E27FC236}">
                <a16:creationId xmlns:a16="http://schemas.microsoft.com/office/drawing/2014/main" id="{C4F46869-0EF0-4D82-AA93-DE1A1541C010}"/>
              </a:ext>
            </a:extLst>
          </p:cNvPr>
          <p:cNvSpPr/>
          <p:nvPr/>
        </p:nvSpPr>
        <p:spPr>
          <a:xfrm>
            <a:off x="328214" y="2192236"/>
            <a:ext cx="7740601" cy="1000274"/>
          </a:xfrm>
          <a:prstGeom prst="rect">
            <a:avLst/>
          </a:prstGeom>
          <a:noFill/>
        </p:spPr>
        <p:txBody>
          <a:bodyPr wrap="square" lIns="68580" tIns="34290" rIns="68580" bIns="34290" anchor="t">
            <a:spAutoFit/>
          </a:bodyPr>
          <a:lstStyle/>
          <a:p>
            <a:pPr marL="514350" indent="-514350">
              <a:buFont typeface="Courier New" panose="02070309020205020404" pitchFamily="49" charset="0"/>
              <a:buChar char="o"/>
            </a:pPr>
            <a:r>
              <a:rPr lang="en-US" sz="2000" b="1" u="sng" dirty="0">
                <a:ln w="0">
                  <a:solidFill>
                    <a:prstClr val="black"/>
                  </a:solidFill>
                </a:ln>
                <a:latin typeface="Felix Titling"/>
              </a:rPr>
              <a:t>Major</a:t>
            </a:r>
            <a:r>
              <a:rPr lang="en-US" sz="2000" b="1" dirty="0">
                <a:ln w="0">
                  <a:solidFill>
                    <a:prstClr val="black"/>
                  </a:solidFill>
                </a:ln>
                <a:latin typeface="Felix Titling"/>
              </a:rPr>
              <a:t> </a:t>
            </a:r>
            <a:r>
              <a:rPr lang="en-US" sz="2000" b="1" u="sng" dirty="0">
                <a:ln w="0">
                  <a:solidFill>
                    <a:prstClr val="black"/>
                  </a:solidFill>
                </a:ln>
                <a:latin typeface="Felix Titling"/>
              </a:rPr>
              <a:t>discipline's</a:t>
            </a:r>
            <a:r>
              <a:rPr lang="en-US" sz="2000" b="1" dirty="0">
                <a:ln w="0">
                  <a:solidFill>
                    <a:prstClr val="black"/>
                  </a:solidFill>
                </a:ln>
                <a:latin typeface="Felix Titling"/>
              </a:rPr>
              <a:t> </a:t>
            </a:r>
            <a:r>
              <a:rPr lang="en-US" sz="2000" b="1" u="sng" dirty="0">
                <a:ln w="0">
                  <a:solidFill>
                    <a:prstClr val="black"/>
                  </a:solidFill>
                </a:ln>
                <a:latin typeface="Felix Titling"/>
              </a:rPr>
              <a:t>role</a:t>
            </a:r>
            <a:r>
              <a:rPr lang="en-US" sz="2000" b="1" dirty="0">
                <a:ln w="0">
                  <a:solidFill>
                    <a:prstClr val="black"/>
                  </a:solidFill>
                </a:ln>
                <a:latin typeface="Felix Titling"/>
              </a:rPr>
              <a:t> </a:t>
            </a:r>
            <a:r>
              <a:rPr lang="en-US" sz="2000" b="1" u="sng" dirty="0">
                <a:ln w="0">
                  <a:solidFill>
                    <a:prstClr val="black"/>
                  </a:solidFill>
                </a:ln>
                <a:latin typeface="Felix Titling"/>
              </a:rPr>
              <a:t>is</a:t>
            </a:r>
            <a:r>
              <a:rPr lang="en-US" sz="2000" b="1" dirty="0">
                <a:ln w="0">
                  <a:solidFill>
                    <a:prstClr val="black"/>
                  </a:solidFill>
                </a:ln>
                <a:latin typeface="Felix Titling"/>
              </a:rPr>
              <a:t> </a:t>
            </a:r>
            <a:r>
              <a:rPr lang="en-US" sz="2000" b="1" u="sng" dirty="0">
                <a:ln w="0">
                  <a:solidFill>
                    <a:prstClr val="black"/>
                  </a:solidFill>
                </a:ln>
                <a:latin typeface="Felix Titling"/>
              </a:rPr>
              <a:t>affecting</a:t>
            </a:r>
            <a:r>
              <a:rPr lang="en-US" sz="2000" b="1" dirty="0">
                <a:ln w="0">
                  <a:solidFill>
                    <a:prstClr val="black"/>
                  </a:solidFill>
                </a:ln>
                <a:latin typeface="Felix Titling"/>
              </a:rPr>
              <a:t> </a:t>
            </a:r>
            <a:r>
              <a:rPr lang="en-US" sz="2000" b="1" u="sng" dirty="0">
                <a:ln w="0">
                  <a:solidFill>
                    <a:prstClr val="black"/>
                  </a:solidFill>
                </a:ln>
                <a:latin typeface="Felix Titling"/>
              </a:rPr>
              <a:t>job</a:t>
            </a:r>
            <a:r>
              <a:rPr lang="en-US" sz="2000" b="1" dirty="0">
                <a:ln w="0">
                  <a:solidFill>
                    <a:prstClr val="black"/>
                  </a:solidFill>
                </a:ln>
                <a:latin typeface="Felix Titling"/>
              </a:rPr>
              <a:t> </a:t>
            </a:r>
            <a:r>
              <a:rPr lang="en-US" sz="2000" b="1" u="sng" dirty="0">
                <a:ln w="0">
                  <a:solidFill>
                    <a:prstClr val="black"/>
                  </a:solidFill>
                </a:ln>
                <a:latin typeface="Felix Titling"/>
              </a:rPr>
              <a:t>change</a:t>
            </a:r>
            <a:endParaRPr lang="en-IN" sz="2000" b="1" u="sng" dirty="0">
              <a:ln w="0">
                <a:solidFill>
                  <a:prstClr val="black"/>
                </a:solidFill>
              </a:ln>
              <a:latin typeface="Felix Titling"/>
            </a:endParaRPr>
          </a:p>
          <a:p>
            <a:pPr marL="514350" indent="-514350" algn="ctr">
              <a:buFont typeface="Courier New" panose="02070309020205020404" pitchFamily="49" charset="0"/>
              <a:buChar char="o"/>
            </a:pPr>
            <a:endParaRPr lang="en-US" sz="4050" b="1" u="sng" dirty="0">
              <a:ln w="0"/>
              <a:solidFill>
                <a:prstClr val="black"/>
              </a:solidFill>
              <a:effectLst>
                <a:outerShdw blurRad="38100" dist="38100" dir="2700000" algn="tl">
                  <a:srgbClr val="000000">
                    <a:alpha val="43137"/>
                  </a:srgbClr>
                </a:outerShdw>
              </a:effectLst>
              <a:latin typeface="Bradley Hand ITC" panose="03070402050302030203" pitchFamily="66" charset="0"/>
            </a:endParaRPr>
          </a:p>
        </p:txBody>
      </p:sp>
      <p:sp>
        <p:nvSpPr>
          <p:cNvPr id="8" name="TextBox 7">
            <a:extLst>
              <a:ext uri="{FF2B5EF4-FFF2-40B4-BE49-F238E27FC236}">
                <a16:creationId xmlns:a16="http://schemas.microsoft.com/office/drawing/2014/main" id="{3BCA1000-A2F4-4D7C-B067-48A2D6BA7653}"/>
              </a:ext>
            </a:extLst>
          </p:cNvPr>
          <p:cNvSpPr txBox="1"/>
          <p:nvPr/>
        </p:nvSpPr>
        <p:spPr>
          <a:xfrm>
            <a:off x="664867" y="2966202"/>
            <a:ext cx="7222187" cy="917687"/>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square" lIns="91440" tIns="45720" rIns="91440" bIns="45720" anchor="t">
            <a:spAutoFit/>
          </a:bodyPr>
          <a:lstStyle/>
          <a:p>
            <a:pPr marL="257175" indent="-257175">
              <a:lnSpc>
                <a:spcPct val="115000"/>
              </a:lnSpc>
              <a:spcAft>
                <a:spcPts val="525"/>
              </a:spcAft>
              <a:buSzPts val="1050"/>
              <a:buFont typeface="Arial" panose="020B0604020202020204" pitchFamily="34" charset="0"/>
              <a:buChar char="●"/>
            </a:pPr>
            <a:r>
              <a:rPr lang="en-US" sz="1600" b="1" dirty="0">
                <a:solidFill>
                  <a:srgbClr val="000000"/>
                </a:solidFill>
                <a:highlight>
                  <a:srgbClr val="FFFFFF"/>
                </a:highlight>
                <a:latin typeface="Arial" panose="020B0604020202020204" pitchFamily="34" charset="0"/>
                <a:ea typeface="Arial" panose="020B0604020202020204" pitchFamily="34" charset="0"/>
                <a:cs typeface="Arial" panose="020B0604020202020204" pitchFamily="34" charset="0"/>
              </a:rPr>
              <a:t>Employees with other STEM and business degree as major discipline more prone for job change if we see the people with their respective major disciplines only</a:t>
            </a:r>
            <a:endParaRPr lang="en-GB" sz="2400" dirty="0">
              <a:solidFill>
                <a:srgbClr val="000000"/>
              </a:solidFill>
              <a:highlight>
                <a:srgbClr val="FFFFFF"/>
              </a:highligh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1456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2A966F-D6E8-4D4F-82C9-FA4CD5A4CC36}"/>
              </a:ext>
            </a:extLst>
          </p:cNvPr>
          <p:cNvSpPr txBox="1"/>
          <p:nvPr/>
        </p:nvSpPr>
        <p:spPr>
          <a:xfrm>
            <a:off x="256978" y="596270"/>
            <a:ext cx="9095173" cy="400110"/>
          </a:xfrm>
          <a:prstGeom prst="rect">
            <a:avLst/>
          </a:prstGeom>
          <a:noFill/>
        </p:spPr>
        <p:txBody>
          <a:bodyPr wrap="square" lIns="91440" tIns="45720" rIns="91440" bIns="45720" anchor="t">
            <a:spAutoFit/>
          </a:bodyPr>
          <a:lstStyle/>
          <a:p>
            <a:pPr marL="428625" indent="-428625">
              <a:buFont typeface="Courier New" panose="02070309020205020404" pitchFamily="49" charset="0"/>
              <a:buChar char="o"/>
            </a:pPr>
            <a:r>
              <a:rPr lang="en-US" sz="2000" b="1" u="sng" dirty="0">
                <a:ln w="0">
                  <a:solidFill>
                    <a:prstClr val="black"/>
                  </a:solidFill>
                </a:ln>
                <a:latin typeface="Felix Titling"/>
              </a:rPr>
              <a:t>Education</a:t>
            </a:r>
            <a:r>
              <a:rPr lang="en-US" sz="2000" b="1" dirty="0">
                <a:ln w="0">
                  <a:solidFill>
                    <a:prstClr val="black"/>
                  </a:solidFill>
                </a:ln>
                <a:latin typeface="Felix Titling"/>
              </a:rPr>
              <a:t> </a:t>
            </a:r>
            <a:r>
              <a:rPr lang="en-US" sz="2000" b="1" u="sng" dirty="0">
                <a:ln w="0">
                  <a:solidFill>
                    <a:prstClr val="black"/>
                  </a:solidFill>
                </a:ln>
                <a:latin typeface="Felix Titling"/>
              </a:rPr>
              <a:t>level</a:t>
            </a:r>
            <a:r>
              <a:rPr lang="en-US" sz="2000" b="1" dirty="0">
                <a:ln w="0">
                  <a:solidFill>
                    <a:prstClr val="black"/>
                  </a:solidFill>
                </a:ln>
                <a:latin typeface="Felix Titling"/>
              </a:rPr>
              <a:t> </a:t>
            </a:r>
            <a:r>
              <a:rPr lang="en-US" sz="2000" b="1" u="sng" dirty="0">
                <a:ln w="0">
                  <a:solidFill>
                    <a:prstClr val="black"/>
                  </a:solidFill>
                </a:ln>
                <a:latin typeface="Felix Titling"/>
              </a:rPr>
              <a:t>of</a:t>
            </a:r>
            <a:r>
              <a:rPr lang="en-US" sz="2000" b="1" dirty="0">
                <a:ln w="0">
                  <a:solidFill>
                    <a:prstClr val="black"/>
                  </a:solidFill>
                </a:ln>
                <a:latin typeface="Felix Titling"/>
              </a:rPr>
              <a:t> </a:t>
            </a:r>
            <a:r>
              <a:rPr lang="en-US" sz="2000" b="1" u="sng" dirty="0">
                <a:ln w="0">
                  <a:solidFill>
                    <a:prstClr val="black"/>
                  </a:solidFill>
                </a:ln>
                <a:latin typeface="Felix Titling"/>
              </a:rPr>
              <a:t>the </a:t>
            </a:r>
            <a:r>
              <a:rPr lang="en-US" sz="2000" b="1" dirty="0">
                <a:ln w="0">
                  <a:solidFill>
                    <a:prstClr val="black"/>
                  </a:solidFill>
                </a:ln>
                <a:latin typeface="Felix Titling"/>
              </a:rPr>
              <a:t> </a:t>
            </a:r>
            <a:r>
              <a:rPr lang="en-US" sz="2000" b="1" u="sng" dirty="0">
                <a:ln w="0">
                  <a:solidFill>
                    <a:prstClr val="black"/>
                  </a:solidFill>
                </a:ln>
                <a:latin typeface="Felix Titling"/>
              </a:rPr>
              <a:t>respective candidates</a:t>
            </a:r>
            <a:endParaRPr lang="en-IN" sz="2000" b="1" u="sng" dirty="0">
              <a:ln w="0">
                <a:solidFill>
                  <a:prstClr val="black"/>
                </a:solidFill>
              </a:ln>
              <a:latin typeface="Felix Titling"/>
            </a:endParaRPr>
          </a:p>
        </p:txBody>
      </p:sp>
      <p:sp>
        <p:nvSpPr>
          <p:cNvPr id="4" name="TextBox 3">
            <a:extLst>
              <a:ext uri="{FF2B5EF4-FFF2-40B4-BE49-F238E27FC236}">
                <a16:creationId xmlns:a16="http://schemas.microsoft.com/office/drawing/2014/main" id="{D86B4372-9E18-4F48-9677-826262A19621}"/>
              </a:ext>
            </a:extLst>
          </p:cNvPr>
          <p:cNvSpPr txBox="1"/>
          <p:nvPr/>
        </p:nvSpPr>
        <p:spPr>
          <a:xfrm>
            <a:off x="761448" y="1228429"/>
            <a:ext cx="6633651" cy="92903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257175" indent="-257175">
              <a:lnSpc>
                <a:spcPct val="115000"/>
              </a:lnSpc>
              <a:spcAft>
                <a:spcPts val="525"/>
              </a:spcAft>
              <a:buSzPts val="1050"/>
              <a:buFont typeface="Arial" panose="020B0604020202020204" pitchFamily="34" charset="0"/>
              <a:buChar char="●"/>
            </a:pPr>
            <a:r>
              <a:rPr lang="en-GB" sz="1500" b="1" dirty="0">
                <a:solidFill>
                  <a:srgbClr val="000000"/>
                </a:solidFill>
                <a:highlight>
                  <a:srgbClr val="FFFFFF"/>
                </a:highlight>
                <a:latin typeface="Century Gothic" panose="020B0502020202020204" pitchFamily="34" charset="0"/>
                <a:ea typeface="Arial" panose="020B0604020202020204" pitchFamily="34" charset="0"/>
                <a:cs typeface="Arial" panose="020B0604020202020204" pitchFamily="34" charset="0"/>
              </a:rPr>
              <a:t>The maximum no. of candidates have graduate degree followed by masters and the lowest level of education is primary school.</a:t>
            </a:r>
            <a:endParaRPr lang="en-GB" sz="2100" b="1" dirty="0">
              <a:solidFill>
                <a:srgbClr val="000000"/>
              </a:solidFill>
              <a:highlight>
                <a:srgbClr val="FFFFFF"/>
              </a:highlight>
              <a:latin typeface="Century Gothic" panose="020B0502020202020204" pitchFamily="34" charset="0"/>
              <a:ea typeface="Arial" panose="020B0604020202020204" pitchFamily="34" charset="0"/>
              <a:cs typeface="Arial" panose="020B0604020202020204" pitchFamily="34" charset="0"/>
            </a:endParaRPr>
          </a:p>
          <a:p>
            <a:pPr marL="257175" indent="-257175">
              <a:lnSpc>
                <a:spcPct val="115000"/>
              </a:lnSpc>
              <a:spcAft>
                <a:spcPts val="525"/>
              </a:spcAft>
              <a:buSzPts val="1050"/>
              <a:buFont typeface="Arial" panose="020B0604020202020204" pitchFamily="34" charset="0"/>
              <a:buChar char="●"/>
            </a:pPr>
            <a:r>
              <a:rPr lang="en-GB" sz="1500" b="1" dirty="0">
                <a:solidFill>
                  <a:srgbClr val="000000"/>
                </a:solidFill>
                <a:highlight>
                  <a:srgbClr val="FFFFFF"/>
                </a:highlight>
                <a:latin typeface="Century Gothic" panose="020B0502020202020204" pitchFamily="34" charset="0"/>
                <a:ea typeface="Arial" panose="020B0604020202020204" pitchFamily="34" charset="0"/>
                <a:cs typeface="Arial" panose="020B0604020202020204" pitchFamily="34" charset="0"/>
              </a:rPr>
              <a:t>Low people with higher education background Phd.</a:t>
            </a:r>
            <a:endParaRPr lang="en-IN" sz="1500" dirty="0">
              <a:solidFill>
                <a:prstClr val="black"/>
              </a:solidFill>
              <a:latin typeface="Century Gothic" panose="020B0502020202020204" pitchFamily="34" charset="0"/>
              <a:ea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648159EE-2161-4CAB-8EEF-5A96F98B1653}"/>
              </a:ext>
            </a:extLst>
          </p:cNvPr>
          <p:cNvGraphicFramePr>
            <a:graphicFrameLocks/>
          </p:cNvGraphicFramePr>
          <p:nvPr>
            <p:extLst>
              <p:ext uri="{D42A27DB-BD31-4B8C-83A1-F6EECF244321}">
                <p14:modId xmlns:p14="http://schemas.microsoft.com/office/powerpoint/2010/main" val="3274902883"/>
              </p:ext>
            </p:extLst>
          </p:nvPr>
        </p:nvGraphicFramePr>
        <p:xfrm>
          <a:off x="7155402" y="423818"/>
          <a:ext cx="5036598" cy="3005182"/>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1FAB497A-A458-45D6-9D8B-E10FAE6E8AA2}"/>
              </a:ext>
            </a:extLst>
          </p:cNvPr>
          <p:cNvSpPr/>
          <p:nvPr/>
        </p:nvSpPr>
        <p:spPr>
          <a:xfrm>
            <a:off x="567376" y="3058008"/>
            <a:ext cx="3503804" cy="37702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68580" tIns="34290" rIns="68580" bIns="34290" anchor="t">
            <a:spAutoFit/>
          </a:bodyPr>
          <a:lstStyle/>
          <a:p>
            <a:pPr algn="ctr"/>
            <a:r>
              <a:rPr lang="en-US" sz="2000" b="1" u="sng" dirty="0">
                <a:ln w="0">
                  <a:solidFill>
                    <a:prstClr val="black"/>
                  </a:solidFill>
                </a:ln>
                <a:latin typeface="Felix Titling"/>
              </a:rPr>
              <a:t>Statistical Analysis</a:t>
            </a:r>
          </a:p>
        </p:txBody>
      </p:sp>
      <p:sp>
        <p:nvSpPr>
          <p:cNvPr id="9" name="TextBox 8">
            <a:extLst>
              <a:ext uri="{FF2B5EF4-FFF2-40B4-BE49-F238E27FC236}">
                <a16:creationId xmlns:a16="http://schemas.microsoft.com/office/drawing/2014/main" id="{A9FBCFF7-662B-48A9-B439-0369CB92CEC9}"/>
              </a:ext>
            </a:extLst>
          </p:cNvPr>
          <p:cNvSpPr txBox="1"/>
          <p:nvPr/>
        </p:nvSpPr>
        <p:spPr>
          <a:xfrm>
            <a:off x="425987" y="3552252"/>
            <a:ext cx="11235060" cy="3218445"/>
          </a:xfrm>
          <a:prstGeom prst="rect">
            <a:avLst/>
          </a:prstGeom>
          <a:noFill/>
        </p:spPr>
        <p:txBody>
          <a:bodyPr wrap="square" lIns="91440" tIns="45720" rIns="91440" bIns="45720" anchor="t">
            <a:spAutoFit/>
          </a:bodyPr>
          <a:lstStyle/>
          <a:p>
            <a:pPr marL="257175" indent="-257175">
              <a:lnSpc>
                <a:spcPct val="114999"/>
              </a:lnSpc>
              <a:spcAft>
                <a:spcPts val="525"/>
              </a:spcAft>
              <a:buFont typeface="Arial,Sans-Serif"/>
              <a:buChar char="●"/>
            </a:pPr>
            <a:r>
              <a:rPr lang="en-US" sz="1600" b="1" dirty="0">
                <a:highlight>
                  <a:srgbClr val="FFFFFF"/>
                </a:highlight>
                <a:latin typeface="Century Gothic"/>
                <a:ea typeface="+mn-lt"/>
                <a:cs typeface="+mn-lt"/>
              </a:rPr>
              <a:t>Application of Chi-squared Independence of Attribute test represents that all the categorical columns are dependent on target columns.</a:t>
            </a:r>
            <a:endParaRPr lang="en-GB" sz="1600" b="1" dirty="0">
              <a:highlight>
                <a:srgbClr val="FFFFFF"/>
              </a:highlight>
              <a:latin typeface="Century Gothic"/>
              <a:cs typeface="Calibri"/>
            </a:endParaRPr>
          </a:p>
          <a:p>
            <a:pPr marL="257175" indent="-257175">
              <a:lnSpc>
                <a:spcPct val="114999"/>
              </a:lnSpc>
              <a:spcAft>
                <a:spcPts val="525"/>
              </a:spcAft>
              <a:buFont typeface="Arial,Sans-Serif"/>
              <a:buChar char="●"/>
            </a:pPr>
            <a:r>
              <a:rPr lang="en-US" sz="1600" b="1" dirty="0">
                <a:highlight>
                  <a:srgbClr val="FFFFFF"/>
                </a:highlight>
                <a:latin typeface="Century Gothic"/>
                <a:cs typeface="Calibri"/>
              </a:rPr>
              <a:t>The mean training hours of employees who change jobs is different than those who don’t change jobs.</a:t>
            </a:r>
            <a:endParaRPr lang="en-GB" sz="1600" dirty="0">
              <a:highlight>
                <a:srgbClr val="FFFFFF"/>
              </a:highlight>
              <a:latin typeface="Calibri"/>
              <a:cs typeface="Calibri"/>
            </a:endParaRPr>
          </a:p>
          <a:p>
            <a:pPr marL="257175" indent="-257175">
              <a:lnSpc>
                <a:spcPct val="114999"/>
              </a:lnSpc>
              <a:spcAft>
                <a:spcPts val="525"/>
              </a:spcAft>
              <a:buFont typeface="Arial,Sans-Serif"/>
              <a:buChar char="●"/>
            </a:pPr>
            <a:r>
              <a:rPr lang="en-US" sz="1600" b="1" dirty="0">
                <a:highlight>
                  <a:srgbClr val="FFFFFF"/>
                </a:highlight>
                <a:latin typeface="Century Gothic"/>
                <a:cs typeface="Calibri"/>
              </a:rPr>
              <a:t>The Avg Experience of people who change jobs is 8yrs as opposed to the actual avg experience of employees(10yrs).</a:t>
            </a:r>
            <a:endParaRPr lang="en-GB" sz="1600">
              <a:highlight>
                <a:srgbClr val="FFFFFF"/>
              </a:highlight>
              <a:ea typeface="+mn-lt"/>
              <a:cs typeface="+mn-lt"/>
            </a:endParaRPr>
          </a:p>
          <a:p>
            <a:pPr marL="257175" indent="-257175">
              <a:lnSpc>
                <a:spcPct val="114999"/>
              </a:lnSpc>
              <a:spcAft>
                <a:spcPts val="525"/>
              </a:spcAft>
              <a:buFont typeface="Arial,Sans-Serif"/>
              <a:buChar char="●"/>
            </a:pPr>
            <a:r>
              <a:rPr lang="en-US" sz="1600" b="1" dirty="0">
                <a:highlight>
                  <a:srgbClr val="FFFFFF"/>
                </a:highlight>
                <a:latin typeface="Century Gothic"/>
                <a:ea typeface="+mn-lt"/>
                <a:cs typeface="+mn-lt"/>
              </a:rPr>
              <a:t>There is no high correlation among the variables except a few after categorical columns transformation and pre-transformation there was low correlation among the numerical variables.</a:t>
            </a:r>
            <a:endParaRPr lang="en-GB" sz="1600" dirty="0">
              <a:highlight>
                <a:srgbClr val="FFFFFF"/>
              </a:highlight>
              <a:ea typeface="+mn-lt"/>
              <a:cs typeface="+mn-lt"/>
            </a:endParaRPr>
          </a:p>
          <a:p>
            <a:pPr marL="257175" indent="-257175">
              <a:lnSpc>
                <a:spcPct val="114999"/>
              </a:lnSpc>
              <a:spcAft>
                <a:spcPts val="525"/>
              </a:spcAft>
              <a:buFont typeface="Arial,Sans-Serif"/>
              <a:buChar char="●"/>
            </a:pPr>
            <a:r>
              <a:rPr lang="en-US" sz="1600" b="1" dirty="0">
                <a:highlight>
                  <a:srgbClr val="FFFFFF"/>
                </a:highlight>
                <a:latin typeface="Century Gothic"/>
                <a:ea typeface="+mn-lt"/>
                <a:cs typeface="+mn-lt"/>
              </a:rPr>
              <a:t>The only variables that have a substantial amount of correlation with the target column (job change) are experience, Private company ,city development index, company size of 50-99,and few others.</a:t>
            </a:r>
          </a:p>
          <a:p>
            <a:pPr marL="257175" indent="-257175">
              <a:lnSpc>
                <a:spcPct val="114999"/>
              </a:lnSpc>
              <a:spcAft>
                <a:spcPts val="525"/>
              </a:spcAft>
              <a:buFont typeface="Arial,Sans-Serif"/>
              <a:buChar char="●"/>
            </a:pPr>
            <a:endParaRPr lang="en-US" sz="1600" b="1" dirty="0">
              <a:ln w="3175">
                <a:solidFill>
                  <a:prstClr val="white"/>
                </a:solidFill>
              </a:ln>
              <a:latin typeface="Century Gothic"/>
              <a:ea typeface="+mn-lt"/>
              <a:cs typeface="+mn-lt"/>
            </a:endParaRPr>
          </a:p>
        </p:txBody>
      </p:sp>
    </p:spTree>
    <p:extLst>
      <p:ext uri="{BB962C8B-B14F-4D97-AF65-F5344CB8AC3E}">
        <p14:creationId xmlns:p14="http://schemas.microsoft.com/office/powerpoint/2010/main" val="356154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A8334B-CCA4-4562-9787-47919EC3BD02}"/>
              </a:ext>
            </a:extLst>
          </p:cNvPr>
          <p:cNvSpPr/>
          <p:nvPr/>
        </p:nvSpPr>
        <p:spPr>
          <a:xfrm>
            <a:off x="802178" y="99969"/>
            <a:ext cx="3427718" cy="377026"/>
          </a:xfrm>
          <a:prstGeom prst="rect">
            <a:avLst/>
          </a:prstGeom>
          <a:noFill/>
        </p:spPr>
        <p:txBody>
          <a:bodyPr wrap="square" lIns="68580" tIns="34290" rIns="68580" bIns="34290" anchor="t">
            <a:spAutoFit/>
          </a:bodyPr>
          <a:lstStyle/>
          <a:p>
            <a:pPr algn="just"/>
            <a:r>
              <a:rPr lang="en-US" sz="2000" b="1" u="sng" dirty="0">
                <a:ln w="0">
                  <a:solidFill>
                    <a:prstClr val="black"/>
                  </a:solidFill>
                </a:ln>
                <a:latin typeface="Felix Titling"/>
              </a:rPr>
              <a:t>Base learner model</a:t>
            </a:r>
            <a:endParaRPr lang="en-US">
              <a:cs typeface="Calibri"/>
            </a:endParaRPr>
          </a:p>
        </p:txBody>
      </p:sp>
      <p:sp>
        <p:nvSpPr>
          <p:cNvPr id="2" name="Rectangle 1">
            <a:extLst>
              <a:ext uri="{FF2B5EF4-FFF2-40B4-BE49-F238E27FC236}">
                <a16:creationId xmlns:a16="http://schemas.microsoft.com/office/drawing/2014/main" id="{5AF73163-7464-451F-A7D4-E737F9BDAFFE}"/>
              </a:ext>
            </a:extLst>
          </p:cNvPr>
          <p:cNvSpPr/>
          <p:nvPr/>
        </p:nvSpPr>
        <p:spPr>
          <a:xfrm>
            <a:off x="660831" y="1176316"/>
            <a:ext cx="11176955" cy="377026"/>
          </a:xfrm>
          <a:prstGeom prst="rect">
            <a:avLst/>
          </a:prstGeom>
          <a:noFill/>
        </p:spPr>
        <p:txBody>
          <a:bodyPr wrap="square" lIns="68580" tIns="34290" rIns="68580" bIns="34290">
            <a:spAutoFit/>
          </a:bodyPr>
          <a:lstStyle/>
          <a:p>
            <a:r>
              <a:rPr lang="en-US" sz="2000" dirty="0">
                <a:ln w="0"/>
                <a:solidFill>
                  <a:prstClr val="black"/>
                </a:solidFill>
                <a:effectLst>
                  <a:outerShdw blurRad="38100" dist="19050" dir="2700000" algn="tl" rotWithShape="0">
                    <a:prstClr val="black">
                      <a:alpha val="40000"/>
                    </a:prstClr>
                  </a:outerShdw>
                </a:effectLst>
                <a:latin typeface="Calibri"/>
              </a:rPr>
              <a:t>We have taken the Logistic Regression model as our base learner model for this project.</a:t>
            </a:r>
          </a:p>
        </p:txBody>
      </p:sp>
      <p:sp>
        <p:nvSpPr>
          <p:cNvPr id="9" name="TextBox 8">
            <a:extLst>
              <a:ext uri="{FF2B5EF4-FFF2-40B4-BE49-F238E27FC236}">
                <a16:creationId xmlns:a16="http://schemas.microsoft.com/office/drawing/2014/main" id="{90E5777B-BFE6-44CE-878E-D5C03FA66787}"/>
              </a:ext>
            </a:extLst>
          </p:cNvPr>
          <p:cNvSpPr txBox="1"/>
          <p:nvPr/>
        </p:nvSpPr>
        <p:spPr>
          <a:xfrm>
            <a:off x="656746" y="1660683"/>
            <a:ext cx="8229801" cy="2513701"/>
          </a:xfrm>
          <a:prstGeom prst="rect">
            <a:avLst/>
          </a:prstGeom>
          <a:noFill/>
        </p:spPr>
        <p:txBody>
          <a:bodyPr wrap="square">
            <a:spAutoFit/>
          </a:bodyPr>
          <a:lstStyle/>
          <a:p>
            <a:pPr marR="228600" algn="just">
              <a:lnSpc>
                <a:spcPts val="1125"/>
              </a:lnSpc>
            </a:pPr>
            <a:r>
              <a:rPr lang="en-US" sz="2000"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Advantages of Logistics Regression</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R="228600" algn="just">
              <a:lnSpc>
                <a:spcPts val="1125"/>
              </a:lnSpc>
            </a:pPr>
            <a:endPar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R="228600" algn="just">
              <a:lnSpc>
                <a:spcPts val="1125"/>
              </a:lnSpc>
            </a:pPr>
            <a:endParaRPr lang="en-IN" sz="2000" dirty="0">
              <a:solidFill>
                <a:prstClr val="black"/>
              </a:solidFill>
              <a:latin typeface="Calibri" panose="020F0502020204030204" pitchFamily="34" charset="0"/>
              <a:ea typeface="Calibri" panose="020F0502020204030204" pitchFamily="34" charset="0"/>
            </a:endParaRPr>
          </a:p>
          <a:p>
            <a:pPr marL="257175" marR="228600" indent="-257175" algn="just">
              <a:lnSpc>
                <a:spcPts val="1125"/>
              </a:lnSpc>
              <a:buFont typeface="Wingdings" panose="05000000000000000000" pitchFamily="2" charset="2"/>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Logistic Regression Are very easy to understand</a:t>
            </a:r>
          </a:p>
          <a:p>
            <a:pPr marR="228600" algn="just">
              <a:lnSpc>
                <a:spcPts val="1125"/>
              </a:lnSpc>
            </a:pPr>
            <a:endParaRPr lang="en-IN" sz="2000" dirty="0">
              <a:solidFill>
                <a:prstClr val="black"/>
              </a:solidFill>
              <a:latin typeface="Calibri" panose="020F0502020204030204" pitchFamily="34" charset="0"/>
              <a:ea typeface="Calibri" panose="020F0502020204030204" pitchFamily="34" charset="0"/>
            </a:endParaRPr>
          </a:p>
          <a:p>
            <a:pPr marL="257175" marR="228600" indent="-257175" algn="just">
              <a:lnSpc>
                <a:spcPts val="1125"/>
              </a:lnSpc>
              <a:buFont typeface="Wingdings" panose="05000000000000000000" pitchFamily="2" charset="2"/>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It requires less training</a:t>
            </a:r>
          </a:p>
          <a:p>
            <a:pPr marL="257175" marR="228600" indent="-257175" algn="just">
              <a:lnSpc>
                <a:spcPts val="1125"/>
              </a:lnSpc>
              <a:buFont typeface="Wingdings" panose="05000000000000000000" pitchFamily="2" charset="2"/>
              <a:buChar char=""/>
            </a:pPr>
            <a:endPar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R="228600" algn="just">
              <a:lnSpc>
                <a:spcPts val="1125"/>
              </a:lnSpc>
            </a:pPr>
            <a:endParaRPr lang="en-IN" sz="2000" dirty="0">
              <a:solidFill>
                <a:prstClr val="black"/>
              </a:solidFill>
              <a:latin typeface="Calibri" panose="020F0502020204030204" pitchFamily="34" charset="0"/>
              <a:ea typeface="Calibri" panose="020F0502020204030204" pitchFamily="34" charset="0"/>
            </a:endParaRPr>
          </a:p>
          <a:p>
            <a:pPr marR="228600" algn="just">
              <a:lnSpc>
                <a:spcPts val="1125"/>
              </a:lnSpc>
              <a:spcAft>
                <a:spcPts val="600"/>
              </a:spcAft>
            </a:pPr>
            <a:r>
              <a:rPr lang="en-US" sz="2000" u="sng" dirty="0">
                <a:solidFill>
                  <a:srgbClr val="000000"/>
                </a:solidFill>
                <a:latin typeface="Calibri" panose="020F0502020204030204" pitchFamily="34" charset="0"/>
                <a:ea typeface="Times New Roman" panose="02020603050405020304" pitchFamily="18" charset="0"/>
                <a:cs typeface="Calibri" panose="020F0502020204030204" pitchFamily="34" charset="0"/>
              </a:rPr>
              <a:t>Disadvantages of Logistics Regression</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 : </a:t>
            </a:r>
          </a:p>
          <a:p>
            <a:pPr marR="228600" algn="just">
              <a:lnSpc>
                <a:spcPts val="1125"/>
              </a:lnSpc>
              <a:spcAft>
                <a:spcPts val="600"/>
              </a:spcAft>
            </a:pPr>
            <a:endParaRPr lang="en-IN" sz="2000" dirty="0">
              <a:solidFill>
                <a:prstClr val="black"/>
              </a:solidFill>
              <a:latin typeface="Calibri" panose="020F0502020204030204" pitchFamily="34" charset="0"/>
              <a:ea typeface="Calibri" panose="020F0502020204030204" pitchFamily="34" charset="0"/>
            </a:endParaRPr>
          </a:p>
          <a:p>
            <a:pPr marL="257175" marR="228600" indent="-257175" algn="just">
              <a:lnSpc>
                <a:spcPts val="1125"/>
              </a:lnSpc>
              <a:buFont typeface="Wingdings" panose="05000000000000000000" pitchFamily="2" charset="2"/>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Sometimes Lot of Feature Engineering Is required</a:t>
            </a:r>
          </a:p>
          <a:p>
            <a:pPr marR="228600" algn="just">
              <a:lnSpc>
                <a:spcPts val="1125"/>
              </a:lnSpc>
            </a:pPr>
            <a:endParaRPr lang="en-IN" sz="2000" dirty="0">
              <a:solidFill>
                <a:prstClr val="black"/>
              </a:solidFill>
              <a:latin typeface="Calibri" panose="020F0502020204030204" pitchFamily="34" charset="0"/>
              <a:ea typeface="Calibri" panose="020F0502020204030204" pitchFamily="34" charset="0"/>
            </a:endParaRPr>
          </a:p>
          <a:p>
            <a:pPr marL="257175" marR="228600" indent="-257175" algn="just">
              <a:lnSpc>
                <a:spcPts val="1125"/>
              </a:lnSpc>
              <a:buFont typeface="Wingdings" panose="05000000000000000000" pitchFamily="2" charset="2"/>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If the independent features are correlated it may affect performance</a:t>
            </a:r>
          </a:p>
          <a:p>
            <a:pPr marR="228600" algn="just">
              <a:lnSpc>
                <a:spcPts val="1125"/>
              </a:lnSpc>
            </a:pPr>
            <a:endParaRPr lang="en-IN" sz="2000" dirty="0">
              <a:solidFill>
                <a:prstClr val="black"/>
              </a:solidFill>
              <a:latin typeface="Calibri" panose="020F0502020204030204" pitchFamily="34" charset="0"/>
              <a:ea typeface="Calibri" panose="020F0502020204030204" pitchFamily="34" charset="0"/>
            </a:endParaRPr>
          </a:p>
          <a:p>
            <a:pPr marL="257175" marR="228600" indent="-257175" algn="just">
              <a:lnSpc>
                <a:spcPts val="1125"/>
              </a:lnSpc>
              <a:buFont typeface="Wingdings" panose="05000000000000000000" pitchFamily="2" charset="2"/>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It is often quite prone to noise and overfitting</a:t>
            </a:r>
            <a:endParaRPr lang="en-IN" sz="2000" dirty="0">
              <a:solidFill>
                <a:prstClr val="black"/>
              </a:solidFill>
              <a:latin typeface="Calibri" panose="020F0502020204030204" pitchFamily="34" charset="0"/>
              <a:ea typeface="Calibri" panose="020F0502020204030204" pitchFamily="34" charset="0"/>
            </a:endParaRPr>
          </a:p>
          <a:p>
            <a:pPr marL="1624965" marR="228600" algn="just">
              <a:lnSpc>
                <a:spcPts val="1125"/>
              </a:lnSpc>
            </a:pPr>
            <a:r>
              <a:rPr lang="en-US" sz="135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n-IN" sz="1350" dirty="0">
              <a:solidFill>
                <a:prstClr val="black"/>
              </a:solidFill>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E2C0E9F6-62D0-4215-8318-F8C888ADD3A7}"/>
              </a:ext>
            </a:extLst>
          </p:cNvPr>
          <p:cNvSpPr/>
          <p:nvPr/>
        </p:nvSpPr>
        <p:spPr>
          <a:xfrm>
            <a:off x="-98464" y="584502"/>
            <a:ext cx="6045694" cy="484748"/>
          </a:xfrm>
          <a:prstGeom prst="rect">
            <a:avLst/>
          </a:prstGeom>
          <a:noFill/>
        </p:spPr>
        <p:txBody>
          <a:bodyPr wrap="square" lIns="68580" tIns="34290" rIns="68580" bIns="34290">
            <a:spAutoFit/>
          </a:bodyPr>
          <a:lstStyle/>
          <a:p>
            <a:pPr marL="428625" indent="-428625" algn="ctr">
              <a:buFont typeface="Wingdings" panose="05000000000000000000" pitchFamily="2" charset="2"/>
              <a:buChar char="Ø"/>
            </a:pPr>
            <a:r>
              <a:rPr lang="en-US" sz="2700" dirty="0">
                <a:ln w="0"/>
                <a:solidFill>
                  <a:prstClr val="black"/>
                </a:solidFill>
                <a:effectLst>
                  <a:outerShdw blurRad="38100" dist="19050" dir="2700000" algn="tl" rotWithShape="0">
                    <a:prstClr val="black">
                      <a:alpha val="40000"/>
                    </a:prstClr>
                  </a:outerShdw>
                </a:effectLst>
                <a:latin typeface="Calibri"/>
              </a:rPr>
              <a:t>Why Logistic Regression  ???</a:t>
            </a:r>
          </a:p>
        </p:txBody>
      </p:sp>
      <p:pic>
        <p:nvPicPr>
          <p:cNvPr id="12" name="Picture 11">
            <a:extLst>
              <a:ext uri="{FF2B5EF4-FFF2-40B4-BE49-F238E27FC236}">
                <a16:creationId xmlns:a16="http://schemas.microsoft.com/office/drawing/2014/main" id="{44595544-FA30-4205-81BF-10A841A6FB0D}"/>
              </a:ext>
            </a:extLst>
          </p:cNvPr>
          <p:cNvPicPr>
            <a:picLocks noChangeAspect="1"/>
          </p:cNvPicPr>
          <p:nvPr/>
        </p:nvPicPr>
        <p:blipFill rotWithShape="1">
          <a:blip r:embed="rId2"/>
          <a:srcRect b="8412"/>
          <a:stretch/>
        </p:blipFill>
        <p:spPr>
          <a:xfrm>
            <a:off x="8268878" y="1545824"/>
            <a:ext cx="3700840" cy="1843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8" name="Table 7">
            <a:extLst>
              <a:ext uri="{FF2B5EF4-FFF2-40B4-BE49-F238E27FC236}">
                <a16:creationId xmlns:a16="http://schemas.microsoft.com/office/drawing/2014/main" id="{0CA75280-86BE-4155-AEF7-A1702B3D77D5}"/>
              </a:ext>
            </a:extLst>
          </p:cNvPr>
          <p:cNvGraphicFramePr>
            <a:graphicFrameLocks noGrp="1"/>
          </p:cNvGraphicFramePr>
          <p:nvPr>
            <p:extLst>
              <p:ext uri="{D42A27DB-BD31-4B8C-83A1-F6EECF244321}">
                <p14:modId xmlns:p14="http://schemas.microsoft.com/office/powerpoint/2010/main" val="2002738030"/>
              </p:ext>
            </p:extLst>
          </p:nvPr>
        </p:nvGraphicFramePr>
        <p:xfrm>
          <a:off x="3320249" y="4334994"/>
          <a:ext cx="8649470" cy="990600"/>
        </p:xfrm>
        <a:graphic>
          <a:graphicData uri="http://schemas.openxmlformats.org/drawingml/2006/table">
            <a:tbl>
              <a:tblPr/>
              <a:tblGrid>
                <a:gridCol w="1210083">
                  <a:extLst>
                    <a:ext uri="{9D8B030D-6E8A-4147-A177-3AD203B41FA5}">
                      <a16:colId xmlns:a16="http://schemas.microsoft.com/office/drawing/2014/main" val="916267583"/>
                    </a:ext>
                  </a:extLst>
                </a:gridCol>
                <a:gridCol w="999407">
                  <a:extLst>
                    <a:ext uri="{9D8B030D-6E8A-4147-A177-3AD203B41FA5}">
                      <a16:colId xmlns:a16="http://schemas.microsoft.com/office/drawing/2014/main" val="278923002"/>
                    </a:ext>
                  </a:extLst>
                </a:gridCol>
                <a:gridCol w="924662">
                  <a:extLst>
                    <a:ext uri="{9D8B030D-6E8A-4147-A177-3AD203B41FA5}">
                      <a16:colId xmlns:a16="http://schemas.microsoft.com/office/drawing/2014/main" val="1162625889"/>
                    </a:ext>
                  </a:extLst>
                </a:gridCol>
                <a:gridCol w="901687">
                  <a:extLst>
                    <a:ext uri="{9D8B030D-6E8A-4147-A177-3AD203B41FA5}">
                      <a16:colId xmlns:a16="http://schemas.microsoft.com/office/drawing/2014/main" val="4232758634"/>
                    </a:ext>
                  </a:extLst>
                </a:gridCol>
                <a:gridCol w="768748">
                  <a:extLst>
                    <a:ext uri="{9D8B030D-6E8A-4147-A177-3AD203B41FA5}">
                      <a16:colId xmlns:a16="http://schemas.microsoft.com/office/drawing/2014/main" val="614673796"/>
                    </a:ext>
                  </a:extLst>
                </a:gridCol>
                <a:gridCol w="768748">
                  <a:extLst>
                    <a:ext uri="{9D8B030D-6E8A-4147-A177-3AD203B41FA5}">
                      <a16:colId xmlns:a16="http://schemas.microsoft.com/office/drawing/2014/main" val="428322984"/>
                    </a:ext>
                  </a:extLst>
                </a:gridCol>
                <a:gridCol w="750210">
                  <a:extLst>
                    <a:ext uri="{9D8B030D-6E8A-4147-A177-3AD203B41FA5}">
                      <a16:colId xmlns:a16="http://schemas.microsoft.com/office/drawing/2014/main" val="561890564"/>
                    </a:ext>
                  </a:extLst>
                </a:gridCol>
                <a:gridCol w="601585">
                  <a:extLst>
                    <a:ext uri="{9D8B030D-6E8A-4147-A177-3AD203B41FA5}">
                      <a16:colId xmlns:a16="http://schemas.microsoft.com/office/drawing/2014/main" val="211190668"/>
                    </a:ext>
                  </a:extLst>
                </a:gridCol>
                <a:gridCol w="543366">
                  <a:extLst>
                    <a:ext uri="{9D8B030D-6E8A-4147-A177-3AD203B41FA5}">
                      <a16:colId xmlns:a16="http://schemas.microsoft.com/office/drawing/2014/main" val="589705952"/>
                    </a:ext>
                  </a:extLst>
                </a:gridCol>
                <a:gridCol w="601585">
                  <a:extLst>
                    <a:ext uri="{9D8B030D-6E8A-4147-A177-3AD203B41FA5}">
                      <a16:colId xmlns:a16="http://schemas.microsoft.com/office/drawing/2014/main" val="3537155860"/>
                    </a:ext>
                  </a:extLst>
                </a:gridCol>
                <a:gridCol w="579389">
                  <a:extLst>
                    <a:ext uri="{9D8B030D-6E8A-4147-A177-3AD203B41FA5}">
                      <a16:colId xmlns:a16="http://schemas.microsoft.com/office/drawing/2014/main" val="3483702894"/>
                    </a:ext>
                  </a:extLst>
                </a:gridCol>
              </a:tblGrid>
              <a:tr h="0">
                <a:tc>
                  <a:txBody>
                    <a:bodyPr/>
                    <a:lstStyle/>
                    <a:p>
                      <a:pPr algn="ctr" fontAlgn="ctr"/>
                      <a:r>
                        <a:rPr lang="en-IN" sz="1400" b="1" dirty="0">
                          <a:effectLst/>
                        </a:rPr>
                        <a:t>Name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Train Score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a:effectLst/>
                        </a:rPr>
                        <a:t>Test Score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Precision Score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Recall Score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F1-Score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ROC - AUC</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TN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a:effectLst/>
                        </a:rPr>
                        <a:t>FP</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a:effectLst/>
                        </a:rPr>
                        <a:t>FN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400" b="1" dirty="0">
                          <a:effectLst/>
                        </a:rPr>
                        <a:t>TP</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537340"/>
                  </a:ext>
                </a:extLst>
              </a:tr>
              <a:tr h="0">
                <a:tc>
                  <a:txBody>
                    <a:bodyPr/>
                    <a:lstStyle/>
                    <a:p>
                      <a:pPr algn="ctr" fontAlgn="ctr"/>
                      <a:r>
                        <a:rPr lang="en-IN" sz="1400" dirty="0">
                          <a:effectLst/>
                        </a:rPr>
                        <a:t>Logistic Regression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0.76934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0.77139</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0.56264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0.25618</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0.35207</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0.76518</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2718</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185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691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sz="1400" dirty="0">
                          <a:effectLst/>
                        </a:rPr>
                        <a:t>238</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075476294"/>
                  </a:ext>
                </a:extLst>
              </a:tr>
            </a:tbl>
          </a:graphicData>
        </a:graphic>
      </p:graphicFrame>
      <p:sp>
        <p:nvSpPr>
          <p:cNvPr id="13" name="Rectangle 12">
            <a:extLst>
              <a:ext uri="{FF2B5EF4-FFF2-40B4-BE49-F238E27FC236}">
                <a16:creationId xmlns:a16="http://schemas.microsoft.com/office/drawing/2014/main" id="{92F2E1A5-3AC8-40ED-9558-CE47B32BD97E}"/>
              </a:ext>
            </a:extLst>
          </p:cNvPr>
          <p:cNvSpPr/>
          <p:nvPr/>
        </p:nvSpPr>
        <p:spPr>
          <a:xfrm>
            <a:off x="488302" y="4598661"/>
            <a:ext cx="2831948" cy="438582"/>
          </a:xfrm>
          <a:prstGeom prst="rect">
            <a:avLst/>
          </a:prstGeom>
          <a:noFill/>
        </p:spPr>
        <p:txBody>
          <a:bodyPr wrap="square" lIns="68580" tIns="34290" rIns="68580" bIns="34290" anchor="t">
            <a:spAutoFit/>
            <a:scene3d>
              <a:camera prst="orthographicFront"/>
              <a:lightRig rig="harsh" dir="t"/>
            </a:scene3d>
            <a:sp3d prstMaterial="matte">
              <a:contourClr>
                <a:schemeClr val="bg1">
                  <a:lumMod val="65000"/>
                </a:schemeClr>
              </a:contourClr>
            </a:sp3d>
          </a:bodyPr>
          <a:lstStyle/>
          <a:p>
            <a:pPr algn="ctr"/>
            <a:r>
              <a:rPr lang="en-US" sz="2400" u="sng" dirty="0">
                <a:ln w="9525">
                  <a:solidFill>
                    <a:prstClr val="black"/>
                  </a:solidFill>
                  <a:prstDash val="solid"/>
                </a:ln>
                <a:effectLst>
                  <a:outerShdw blurRad="12700" dist="38100" dir="2700000" algn="tl" rotWithShape="0">
                    <a:prstClr val="white">
                      <a:lumMod val="50000"/>
                    </a:prstClr>
                  </a:outerShdw>
                </a:effectLst>
                <a:latin typeface="Century Gothic"/>
              </a:rPr>
              <a:t>Metrics Report </a:t>
            </a:r>
            <a:r>
              <a:rPr lang="en-US" sz="2400" b="1" u="sng" dirty="0">
                <a:ln w="9525">
                  <a:solidFill>
                    <a:prstClr val="black"/>
                  </a:solidFill>
                  <a:prstDash val="solid"/>
                </a:ln>
                <a:effectLst>
                  <a:outerShdw blurRad="12700" dist="38100" dir="2700000" algn="tl" rotWithShape="0">
                    <a:prstClr val="white">
                      <a:lumMod val="50000"/>
                    </a:prstClr>
                  </a:outerShdw>
                </a:effectLst>
                <a:latin typeface="Century Gothic"/>
              </a:rPr>
              <a:t>=&gt;</a:t>
            </a:r>
          </a:p>
        </p:txBody>
      </p:sp>
      <p:sp>
        <p:nvSpPr>
          <p:cNvPr id="14" name="Rectangle 13">
            <a:extLst>
              <a:ext uri="{FF2B5EF4-FFF2-40B4-BE49-F238E27FC236}">
                <a16:creationId xmlns:a16="http://schemas.microsoft.com/office/drawing/2014/main" id="{F9A8138C-DDDB-44B3-AB6A-CD0590CF8584}"/>
              </a:ext>
            </a:extLst>
          </p:cNvPr>
          <p:cNvSpPr/>
          <p:nvPr/>
        </p:nvSpPr>
        <p:spPr>
          <a:xfrm>
            <a:off x="656746" y="5460688"/>
            <a:ext cx="11312972" cy="992579"/>
          </a:xfrm>
          <a:prstGeom prst="rect">
            <a:avLst/>
          </a:prstGeom>
          <a:noFill/>
        </p:spPr>
        <p:txBody>
          <a:bodyPr wrap="square" lIns="68580" tIns="34290" rIns="68580" bIns="34290" anchor="t">
            <a:spAutoFit/>
          </a:bodyPr>
          <a:lstStyle/>
          <a:p>
            <a:pPr algn="ctr"/>
            <a:r>
              <a:rPr lang="en-US" sz="2000" b="1" dirty="0">
                <a:ln w="0"/>
                <a:effectLst>
                  <a:outerShdw blurRad="38100" dist="19050" dir="2700000" algn="tl" rotWithShape="0">
                    <a:prstClr val="black">
                      <a:alpha val="40000"/>
                    </a:prstClr>
                  </a:outerShdw>
                </a:effectLst>
                <a:latin typeface="Calibri"/>
              </a:rPr>
              <a:t>From the above results we can see that the Logistic Regression model is performing quite ok is we consider the train and test scores but as we go on to analyze the precision ,recall and f1-scores we can find that it is doing a terrible job at classification as we can even see high False Negatives.</a:t>
            </a:r>
          </a:p>
        </p:txBody>
      </p:sp>
    </p:spTree>
    <p:extLst>
      <p:ext uri="{BB962C8B-B14F-4D97-AF65-F5344CB8AC3E}">
        <p14:creationId xmlns:p14="http://schemas.microsoft.com/office/powerpoint/2010/main" val="399353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CF0B1D-5E15-461A-94A1-5147BA2F079B}"/>
              </a:ext>
            </a:extLst>
          </p:cNvPr>
          <p:cNvSpPr/>
          <p:nvPr/>
        </p:nvSpPr>
        <p:spPr>
          <a:xfrm>
            <a:off x="6440302" y="1066800"/>
            <a:ext cx="4204372" cy="377026"/>
          </a:xfrm>
          <a:prstGeom prst="rect">
            <a:avLst/>
          </a:prstGeom>
          <a:noFill/>
        </p:spPr>
        <p:txBody>
          <a:bodyPr wrap="square" lIns="68580" tIns="34290" rIns="68580" bIns="34290" anchor="t">
            <a:spAutoFit/>
          </a:bodyPr>
          <a:lstStyle/>
          <a:p>
            <a:pPr algn="ctr"/>
            <a:r>
              <a:rPr lang="en-US" sz="2000" u="sng" dirty="0">
                <a:ln w="0"/>
                <a:effectLst>
                  <a:outerShdw blurRad="38100" dist="19050" dir="2700000" algn="tl" rotWithShape="0">
                    <a:prstClr val="black">
                      <a:alpha val="40000"/>
                    </a:prstClr>
                  </a:outerShdw>
                </a:effectLst>
                <a:latin typeface="Felix Titling"/>
              </a:rPr>
              <a:t>Feature</a:t>
            </a:r>
            <a:r>
              <a:rPr lang="en-US" sz="2000" dirty="0">
                <a:ln w="0"/>
                <a:effectLst>
                  <a:outerShdw blurRad="38100" dist="19050" dir="2700000" algn="tl" rotWithShape="0">
                    <a:prstClr val="black">
                      <a:alpha val="40000"/>
                    </a:prstClr>
                  </a:outerShdw>
                </a:effectLst>
                <a:latin typeface="Felix Titling"/>
              </a:rPr>
              <a:t> </a:t>
            </a:r>
            <a:r>
              <a:rPr lang="en-US" sz="2000" u="sng" dirty="0">
                <a:ln w="0"/>
                <a:effectLst>
                  <a:outerShdw blurRad="38100" dist="19050" dir="2700000" algn="tl" rotWithShape="0">
                    <a:prstClr val="black">
                      <a:alpha val="40000"/>
                    </a:prstClr>
                  </a:outerShdw>
                </a:effectLst>
                <a:latin typeface="Felix Titling"/>
              </a:rPr>
              <a:t>Analysis</a:t>
            </a:r>
          </a:p>
        </p:txBody>
      </p:sp>
      <p:sp>
        <p:nvSpPr>
          <p:cNvPr id="4" name="Rectangle 3">
            <a:extLst>
              <a:ext uri="{FF2B5EF4-FFF2-40B4-BE49-F238E27FC236}">
                <a16:creationId xmlns:a16="http://schemas.microsoft.com/office/drawing/2014/main" id="{257122BE-7E46-460A-B540-ECBFA6CD9591}"/>
              </a:ext>
            </a:extLst>
          </p:cNvPr>
          <p:cNvSpPr/>
          <p:nvPr/>
        </p:nvSpPr>
        <p:spPr>
          <a:xfrm>
            <a:off x="6869210" y="1595074"/>
            <a:ext cx="3763496" cy="2977738"/>
          </a:xfrm>
          <a:prstGeom prst="rect">
            <a:avLst/>
          </a:prstGeom>
          <a:noFill/>
        </p:spPr>
        <p:txBody>
          <a:bodyPr wrap="square" lIns="68580" tIns="34290" rIns="68580" bIns="34290">
            <a:spAutoFit/>
          </a:bodyPr>
          <a:lstStyle/>
          <a:p>
            <a:pPr algn="ctr"/>
            <a:r>
              <a:rPr lang="en-US" sz="2100" dirty="0">
                <a:ln w="0"/>
                <a:solidFill>
                  <a:prstClr val="black"/>
                </a:solidFill>
                <a:effectLst>
                  <a:outerShdw blurRad="38100" dist="19050" dir="2700000" algn="tl" rotWithShape="0">
                    <a:prstClr val="black">
                      <a:alpha val="40000"/>
                    </a:prstClr>
                  </a:outerShdw>
                </a:effectLst>
                <a:latin typeface="Calibri"/>
              </a:rPr>
              <a:t>From the respective feature importance analysis of the Logistic regression model we can conclude that the </a:t>
            </a:r>
            <a:r>
              <a:rPr lang="en-US" sz="2100" dirty="0" err="1">
                <a:ln w="0"/>
                <a:solidFill>
                  <a:prstClr val="black"/>
                </a:solidFill>
                <a:effectLst>
                  <a:outerShdw blurRad="38100" dist="19050" dir="2700000" algn="tl" rotWithShape="0">
                    <a:prstClr val="black">
                      <a:alpha val="40000"/>
                    </a:prstClr>
                  </a:outerShdw>
                </a:effectLst>
                <a:latin typeface="Calibri"/>
              </a:rPr>
              <a:t>company_type</a:t>
            </a:r>
            <a:r>
              <a:rPr lang="en-US" sz="2100" dirty="0">
                <a:ln w="0"/>
                <a:solidFill>
                  <a:prstClr val="black"/>
                </a:solidFill>
                <a:effectLst>
                  <a:outerShdw blurRad="38100" dist="19050" dir="2700000" algn="tl" rotWithShape="0">
                    <a:prstClr val="black">
                      <a:alpha val="40000"/>
                    </a:prstClr>
                  </a:outerShdw>
                </a:effectLst>
                <a:latin typeface="Calibri"/>
              </a:rPr>
              <a:t> _other holds the highest importance among all the other features in the case of Logistic Regression model.</a:t>
            </a:r>
          </a:p>
          <a:p>
            <a:pPr algn="ctr"/>
            <a:endParaRPr lang="en-US" sz="2100" dirty="0">
              <a:ln w="0"/>
              <a:solidFill>
                <a:prstClr val="black"/>
              </a:solidFill>
              <a:effectLst>
                <a:outerShdw blurRad="38100" dist="19050" dir="2700000" algn="tl" rotWithShape="0">
                  <a:prstClr val="black">
                    <a:alpha val="40000"/>
                  </a:prstClr>
                </a:outerShdw>
              </a:effectLst>
              <a:latin typeface="Calibri"/>
            </a:endParaRPr>
          </a:p>
        </p:txBody>
      </p:sp>
      <p:graphicFrame>
        <p:nvGraphicFramePr>
          <p:cNvPr id="6" name="Chart 5">
            <a:extLst>
              <a:ext uri="{FF2B5EF4-FFF2-40B4-BE49-F238E27FC236}">
                <a16:creationId xmlns:a16="http://schemas.microsoft.com/office/drawing/2014/main" id="{7C8D6742-B9D3-45A3-B14C-CC77CE275230}"/>
              </a:ext>
            </a:extLst>
          </p:cNvPr>
          <p:cNvGraphicFramePr>
            <a:graphicFrameLocks/>
          </p:cNvGraphicFramePr>
          <p:nvPr>
            <p:extLst>
              <p:ext uri="{D42A27DB-BD31-4B8C-83A1-F6EECF244321}">
                <p14:modId xmlns:p14="http://schemas.microsoft.com/office/powerpoint/2010/main" val="2538964979"/>
              </p:ext>
            </p:extLst>
          </p:nvPr>
        </p:nvGraphicFramePr>
        <p:xfrm>
          <a:off x="381740" y="0"/>
          <a:ext cx="5823751"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240541"/>
      </p:ext>
    </p:extLst>
  </p:cSld>
  <p:clrMapOvr>
    <a:masterClrMapping/>
  </p:clrMapOvr>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DADBE6"/>
      </a:lt2>
      <a:accent1>
        <a:srgbClr val="A5B0FE"/>
      </a:accent1>
      <a:accent2>
        <a:srgbClr val="8184D9"/>
      </a:accent2>
      <a:accent3>
        <a:srgbClr val="6463BD"/>
      </a:accent3>
      <a:accent4>
        <a:srgbClr val="4F4A9E"/>
      </a:accent4>
      <a:accent5>
        <a:srgbClr val="212121"/>
      </a:accent5>
      <a:accent6>
        <a:srgbClr val="FFA500"/>
      </a:accent6>
      <a:hlink>
        <a:srgbClr val="6463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1399</Words>
  <Application>Microsoft Office PowerPoint</Application>
  <PresentationFormat>Widescreen</PresentationFormat>
  <Paragraphs>170</Paragraphs>
  <Slides>15</Slides>
  <Notes>1</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Roderigo template</vt:lpstr>
      <vt:lpstr>1_Office Theme</vt:lpstr>
      <vt:lpstr>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 rawat</dc:creator>
  <cp:lastModifiedBy>sid rawat</cp:lastModifiedBy>
  <cp:revision>345</cp:revision>
  <dcterms:created xsi:type="dcterms:W3CDTF">2021-09-13T17:32:33Z</dcterms:created>
  <dcterms:modified xsi:type="dcterms:W3CDTF">2021-09-14T16:05:39Z</dcterms:modified>
</cp:coreProperties>
</file>