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74" r:id="rId1"/>
  </p:sldMasterIdLst>
  <p:notesMasterIdLst>
    <p:notesMasterId r:id="rId10"/>
  </p:notesMasterIdLst>
  <p:sldIdLst>
    <p:sldId id="256" r:id="rId2"/>
    <p:sldId id="257" r:id="rId3"/>
    <p:sldId id="258" r:id="rId4"/>
    <p:sldId id="259" r:id="rId5"/>
    <p:sldId id="260" r:id="rId6"/>
    <p:sldId id="261" r:id="rId7"/>
    <p:sldId id="262" r:id="rId8"/>
    <p:sldId id="264" r:id="rId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87"/>
  </p:normalViewPr>
  <p:slideViewPr>
    <p:cSldViewPr snapToGrid="0">
      <p:cViewPr>
        <p:scale>
          <a:sx n="126" d="100"/>
          <a:sy n="126" d="100"/>
        </p:scale>
        <p:origin x="144" y="4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F2F9EF-73F6-4C60-89BD-3F285BA331DE}"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CE729F9F-938B-47E1-BBC3-8D07181D1520}">
      <dgm:prSet/>
      <dgm:spPr/>
      <dgm:t>
        <a:bodyPr/>
        <a:lstStyle/>
        <a:p>
          <a:pPr>
            <a:lnSpc>
              <a:spcPct val="100000"/>
            </a:lnSpc>
          </a:pPr>
          <a:r>
            <a:rPr lang="en-GB"/>
            <a:t>Objectives</a:t>
          </a:r>
          <a:endParaRPr lang="en-US"/>
        </a:p>
      </dgm:t>
    </dgm:pt>
    <dgm:pt modelId="{F527CF6C-6312-40A6-8950-99FBB3A5A956}" type="parTrans" cxnId="{3BD465BD-BFFF-4F62-B785-3A63EBD56782}">
      <dgm:prSet/>
      <dgm:spPr/>
      <dgm:t>
        <a:bodyPr/>
        <a:lstStyle/>
        <a:p>
          <a:endParaRPr lang="en-US"/>
        </a:p>
      </dgm:t>
    </dgm:pt>
    <dgm:pt modelId="{6DDEA029-785E-48A3-8E2F-BA0EAD4CDC3F}" type="sibTrans" cxnId="{3BD465BD-BFFF-4F62-B785-3A63EBD56782}">
      <dgm:prSet/>
      <dgm:spPr/>
      <dgm:t>
        <a:bodyPr/>
        <a:lstStyle/>
        <a:p>
          <a:pPr>
            <a:lnSpc>
              <a:spcPct val="100000"/>
            </a:lnSpc>
          </a:pPr>
          <a:endParaRPr lang="en-US"/>
        </a:p>
      </dgm:t>
    </dgm:pt>
    <dgm:pt modelId="{7A96E322-3D24-4442-9E74-1F4071BAD936}">
      <dgm:prSet/>
      <dgm:spPr/>
      <dgm:t>
        <a:bodyPr/>
        <a:lstStyle/>
        <a:p>
          <a:pPr>
            <a:lnSpc>
              <a:spcPct val="100000"/>
            </a:lnSpc>
          </a:pPr>
          <a:r>
            <a:rPr lang="en-GB"/>
            <a:t>Problem Statement</a:t>
          </a:r>
          <a:endParaRPr lang="en-US"/>
        </a:p>
      </dgm:t>
    </dgm:pt>
    <dgm:pt modelId="{7E6A8E54-E49E-490C-A105-4472BEBE556E}" type="parTrans" cxnId="{BF280BA2-7ADA-4D3B-8F1E-E965A3125FEB}">
      <dgm:prSet/>
      <dgm:spPr/>
      <dgm:t>
        <a:bodyPr/>
        <a:lstStyle/>
        <a:p>
          <a:endParaRPr lang="en-US"/>
        </a:p>
      </dgm:t>
    </dgm:pt>
    <dgm:pt modelId="{4E522937-283E-461C-8044-7064862A5117}" type="sibTrans" cxnId="{BF280BA2-7ADA-4D3B-8F1E-E965A3125FEB}">
      <dgm:prSet/>
      <dgm:spPr/>
      <dgm:t>
        <a:bodyPr/>
        <a:lstStyle/>
        <a:p>
          <a:pPr>
            <a:lnSpc>
              <a:spcPct val="100000"/>
            </a:lnSpc>
          </a:pPr>
          <a:endParaRPr lang="en-US"/>
        </a:p>
      </dgm:t>
    </dgm:pt>
    <dgm:pt modelId="{FF53A512-9CDB-4436-B10E-4BEE48C0B38E}">
      <dgm:prSet/>
      <dgm:spPr/>
      <dgm:t>
        <a:bodyPr/>
        <a:lstStyle/>
        <a:p>
          <a:pPr>
            <a:lnSpc>
              <a:spcPct val="100000"/>
            </a:lnSpc>
          </a:pPr>
          <a:r>
            <a:rPr lang="en-GB"/>
            <a:t>Proposed Solutions</a:t>
          </a:r>
          <a:endParaRPr lang="en-US"/>
        </a:p>
      </dgm:t>
    </dgm:pt>
    <dgm:pt modelId="{F2C02D5D-CCF0-4347-9018-4C9C139718A0}" type="parTrans" cxnId="{7AA7C311-EAC9-452E-B2D1-E55109A68056}">
      <dgm:prSet/>
      <dgm:spPr/>
      <dgm:t>
        <a:bodyPr/>
        <a:lstStyle/>
        <a:p>
          <a:endParaRPr lang="en-US"/>
        </a:p>
      </dgm:t>
    </dgm:pt>
    <dgm:pt modelId="{8E0A3958-B3AF-49F3-83E7-FB799FC07171}" type="sibTrans" cxnId="{7AA7C311-EAC9-452E-B2D1-E55109A68056}">
      <dgm:prSet/>
      <dgm:spPr/>
      <dgm:t>
        <a:bodyPr/>
        <a:lstStyle/>
        <a:p>
          <a:pPr>
            <a:lnSpc>
              <a:spcPct val="100000"/>
            </a:lnSpc>
          </a:pPr>
          <a:endParaRPr lang="en-US"/>
        </a:p>
      </dgm:t>
    </dgm:pt>
    <dgm:pt modelId="{CEEB774B-1210-4192-A5FD-2DE27F156B8F}">
      <dgm:prSet/>
      <dgm:spPr/>
      <dgm:t>
        <a:bodyPr/>
        <a:lstStyle/>
        <a:p>
          <a:pPr>
            <a:lnSpc>
              <a:spcPct val="100000"/>
            </a:lnSpc>
          </a:pPr>
          <a:r>
            <a:rPr lang="en-GB"/>
            <a:t>DATA MODEL E-R DIAGRAM</a:t>
          </a:r>
          <a:endParaRPr lang="en-US"/>
        </a:p>
      </dgm:t>
    </dgm:pt>
    <dgm:pt modelId="{727761A8-059A-4822-8BB8-3323B88623D6}" type="parTrans" cxnId="{908A0F49-2C9D-4BEA-851E-B16539D026A8}">
      <dgm:prSet/>
      <dgm:spPr/>
      <dgm:t>
        <a:bodyPr/>
        <a:lstStyle/>
        <a:p>
          <a:endParaRPr lang="en-US"/>
        </a:p>
      </dgm:t>
    </dgm:pt>
    <dgm:pt modelId="{A003E5B1-EFEE-487D-AF9B-3F3FD7FFBAF0}" type="sibTrans" cxnId="{908A0F49-2C9D-4BEA-851E-B16539D026A8}">
      <dgm:prSet/>
      <dgm:spPr/>
      <dgm:t>
        <a:bodyPr/>
        <a:lstStyle/>
        <a:p>
          <a:pPr>
            <a:lnSpc>
              <a:spcPct val="100000"/>
            </a:lnSpc>
          </a:pPr>
          <a:endParaRPr lang="en-US"/>
        </a:p>
      </dgm:t>
    </dgm:pt>
    <dgm:pt modelId="{BDE59D6E-1540-4640-8BEC-52ADB667B40A}">
      <dgm:prSet/>
      <dgm:spPr/>
      <dgm:t>
        <a:bodyPr/>
        <a:lstStyle/>
        <a:p>
          <a:pPr>
            <a:lnSpc>
              <a:spcPct val="100000"/>
            </a:lnSpc>
          </a:pPr>
          <a:r>
            <a:rPr lang="en-GB"/>
            <a:t>Demonstration</a:t>
          </a:r>
          <a:endParaRPr lang="en-US"/>
        </a:p>
      </dgm:t>
    </dgm:pt>
    <dgm:pt modelId="{A573268D-802B-471C-A553-F3750345E7A9}" type="parTrans" cxnId="{8706031A-36E0-4D17-905A-0CE15D9D07FD}">
      <dgm:prSet/>
      <dgm:spPr/>
      <dgm:t>
        <a:bodyPr/>
        <a:lstStyle/>
        <a:p>
          <a:endParaRPr lang="en-US"/>
        </a:p>
      </dgm:t>
    </dgm:pt>
    <dgm:pt modelId="{99D49273-DC70-4993-AEE7-7BB8C98DBCAE}" type="sibTrans" cxnId="{8706031A-36E0-4D17-905A-0CE15D9D07FD}">
      <dgm:prSet/>
      <dgm:spPr/>
      <dgm:t>
        <a:bodyPr/>
        <a:lstStyle/>
        <a:p>
          <a:pPr>
            <a:lnSpc>
              <a:spcPct val="100000"/>
            </a:lnSpc>
          </a:pPr>
          <a:endParaRPr lang="en-US"/>
        </a:p>
      </dgm:t>
    </dgm:pt>
    <dgm:pt modelId="{694F48CB-FD6D-4F0F-ABC3-30D2C805015E}">
      <dgm:prSet/>
      <dgm:spPr/>
      <dgm:t>
        <a:bodyPr/>
        <a:lstStyle/>
        <a:p>
          <a:pPr>
            <a:lnSpc>
              <a:spcPct val="100000"/>
            </a:lnSpc>
          </a:pPr>
          <a:r>
            <a:rPr lang="en-GB"/>
            <a:t>Data Flow Diagram</a:t>
          </a:r>
          <a:endParaRPr lang="en-US"/>
        </a:p>
      </dgm:t>
    </dgm:pt>
    <dgm:pt modelId="{7D0F124C-3299-4C44-8D4A-008F68B09E9D}" type="parTrans" cxnId="{674D159B-1A43-4B0B-8B0B-E46B5F48C23E}">
      <dgm:prSet/>
      <dgm:spPr/>
      <dgm:t>
        <a:bodyPr/>
        <a:lstStyle/>
        <a:p>
          <a:endParaRPr lang="en-US"/>
        </a:p>
      </dgm:t>
    </dgm:pt>
    <dgm:pt modelId="{23124BC7-6FF8-45FA-8A42-BA1F4C826062}" type="sibTrans" cxnId="{674D159B-1A43-4B0B-8B0B-E46B5F48C23E}">
      <dgm:prSet/>
      <dgm:spPr/>
      <dgm:t>
        <a:bodyPr/>
        <a:lstStyle/>
        <a:p>
          <a:endParaRPr lang="en-US"/>
        </a:p>
      </dgm:t>
    </dgm:pt>
    <dgm:pt modelId="{6B99BC5B-5AE9-45C1-899A-DACF27E11588}" type="pres">
      <dgm:prSet presAssocID="{11F2F9EF-73F6-4C60-89BD-3F285BA331DE}" presName="root" presStyleCnt="0">
        <dgm:presLayoutVars>
          <dgm:dir/>
          <dgm:resizeHandles val="exact"/>
        </dgm:presLayoutVars>
      </dgm:prSet>
      <dgm:spPr/>
    </dgm:pt>
    <dgm:pt modelId="{8B2A6A89-44A3-4AA5-9828-A8863EDB5322}" type="pres">
      <dgm:prSet presAssocID="{11F2F9EF-73F6-4C60-89BD-3F285BA331DE}" presName="container" presStyleCnt="0">
        <dgm:presLayoutVars>
          <dgm:dir/>
          <dgm:resizeHandles val="exact"/>
        </dgm:presLayoutVars>
      </dgm:prSet>
      <dgm:spPr/>
    </dgm:pt>
    <dgm:pt modelId="{D6A6D6F2-8252-405B-AF1A-56D7496542ED}" type="pres">
      <dgm:prSet presAssocID="{CE729F9F-938B-47E1-BBC3-8D07181D1520}" presName="compNode" presStyleCnt="0"/>
      <dgm:spPr/>
    </dgm:pt>
    <dgm:pt modelId="{C1272EDA-DAA5-4C4D-BCA3-2FE247E348D9}" type="pres">
      <dgm:prSet presAssocID="{CE729F9F-938B-47E1-BBC3-8D07181D1520}" presName="iconBgRect" presStyleLbl="bgShp" presStyleIdx="0" presStyleCnt="6"/>
      <dgm:spPr/>
    </dgm:pt>
    <dgm:pt modelId="{4682A90D-994D-4518-9FDE-D005ECACEEF5}" type="pres">
      <dgm:prSet presAssocID="{CE729F9F-938B-47E1-BBC3-8D07181D1520}"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esentation with Checklist"/>
        </a:ext>
      </dgm:extLst>
    </dgm:pt>
    <dgm:pt modelId="{2C36DB8D-B789-4129-9B67-6D6EB1692A45}" type="pres">
      <dgm:prSet presAssocID="{CE729F9F-938B-47E1-BBC3-8D07181D1520}" presName="spaceRect" presStyleCnt="0"/>
      <dgm:spPr/>
    </dgm:pt>
    <dgm:pt modelId="{5936915A-CACD-41D0-B335-3EBAB9ECFCF7}" type="pres">
      <dgm:prSet presAssocID="{CE729F9F-938B-47E1-BBC3-8D07181D1520}" presName="textRect" presStyleLbl="revTx" presStyleIdx="0" presStyleCnt="6">
        <dgm:presLayoutVars>
          <dgm:chMax val="1"/>
          <dgm:chPref val="1"/>
        </dgm:presLayoutVars>
      </dgm:prSet>
      <dgm:spPr/>
    </dgm:pt>
    <dgm:pt modelId="{304E3398-9581-4149-A13A-2DB5B195FCD5}" type="pres">
      <dgm:prSet presAssocID="{6DDEA029-785E-48A3-8E2F-BA0EAD4CDC3F}" presName="sibTrans" presStyleLbl="sibTrans2D1" presStyleIdx="0" presStyleCnt="0"/>
      <dgm:spPr/>
    </dgm:pt>
    <dgm:pt modelId="{33F64276-A9A7-4904-A3AD-FD91A68A91D9}" type="pres">
      <dgm:prSet presAssocID="{7A96E322-3D24-4442-9E74-1F4071BAD936}" presName="compNode" presStyleCnt="0"/>
      <dgm:spPr/>
    </dgm:pt>
    <dgm:pt modelId="{94EB1B1A-B53E-4A20-9BB3-6130ED168074}" type="pres">
      <dgm:prSet presAssocID="{7A96E322-3D24-4442-9E74-1F4071BAD936}" presName="iconBgRect" presStyleLbl="bgShp" presStyleIdx="1" presStyleCnt="6"/>
      <dgm:spPr/>
    </dgm:pt>
    <dgm:pt modelId="{7F8A7B7D-B494-42C0-9509-32D2EB84B854}" type="pres">
      <dgm:prSet presAssocID="{7A96E322-3D24-4442-9E74-1F4071BAD936}"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3332C9A4-0284-40F7-A8A0-25D6F2BF04BF}" type="pres">
      <dgm:prSet presAssocID="{7A96E322-3D24-4442-9E74-1F4071BAD936}" presName="spaceRect" presStyleCnt="0"/>
      <dgm:spPr/>
    </dgm:pt>
    <dgm:pt modelId="{F847CAC8-29C3-4C2B-8A1A-8E5F70DED451}" type="pres">
      <dgm:prSet presAssocID="{7A96E322-3D24-4442-9E74-1F4071BAD936}" presName="textRect" presStyleLbl="revTx" presStyleIdx="1" presStyleCnt="6">
        <dgm:presLayoutVars>
          <dgm:chMax val="1"/>
          <dgm:chPref val="1"/>
        </dgm:presLayoutVars>
      </dgm:prSet>
      <dgm:spPr/>
    </dgm:pt>
    <dgm:pt modelId="{5CFD0AE7-BB54-4D6D-98E6-4DA0D4B72D54}" type="pres">
      <dgm:prSet presAssocID="{4E522937-283E-461C-8044-7064862A5117}" presName="sibTrans" presStyleLbl="sibTrans2D1" presStyleIdx="0" presStyleCnt="0"/>
      <dgm:spPr/>
    </dgm:pt>
    <dgm:pt modelId="{357E8F31-8D0B-4A8C-B627-78F00AAAFC71}" type="pres">
      <dgm:prSet presAssocID="{FF53A512-9CDB-4436-B10E-4BEE48C0B38E}" presName="compNode" presStyleCnt="0"/>
      <dgm:spPr/>
    </dgm:pt>
    <dgm:pt modelId="{97B0F106-1F55-47C1-8960-24507289A057}" type="pres">
      <dgm:prSet presAssocID="{FF53A512-9CDB-4436-B10E-4BEE48C0B38E}" presName="iconBgRect" presStyleLbl="bgShp" presStyleIdx="2" presStyleCnt="6"/>
      <dgm:spPr/>
    </dgm:pt>
    <dgm:pt modelId="{2CAAFE91-796F-42CB-93E9-311770EC3C9E}" type="pres">
      <dgm:prSet presAssocID="{FF53A512-9CDB-4436-B10E-4BEE48C0B38E}"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ick"/>
        </a:ext>
      </dgm:extLst>
    </dgm:pt>
    <dgm:pt modelId="{E991B060-065B-442C-AC85-71C7BF2C0D72}" type="pres">
      <dgm:prSet presAssocID="{FF53A512-9CDB-4436-B10E-4BEE48C0B38E}" presName="spaceRect" presStyleCnt="0"/>
      <dgm:spPr/>
    </dgm:pt>
    <dgm:pt modelId="{DB97D3D8-9646-4B2F-9024-49786B55BF73}" type="pres">
      <dgm:prSet presAssocID="{FF53A512-9CDB-4436-B10E-4BEE48C0B38E}" presName="textRect" presStyleLbl="revTx" presStyleIdx="2" presStyleCnt="6">
        <dgm:presLayoutVars>
          <dgm:chMax val="1"/>
          <dgm:chPref val="1"/>
        </dgm:presLayoutVars>
      </dgm:prSet>
      <dgm:spPr/>
    </dgm:pt>
    <dgm:pt modelId="{0323EB7A-A35E-4CEE-A001-B4FFE01F9F34}" type="pres">
      <dgm:prSet presAssocID="{8E0A3958-B3AF-49F3-83E7-FB799FC07171}" presName="sibTrans" presStyleLbl="sibTrans2D1" presStyleIdx="0" presStyleCnt="0"/>
      <dgm:spPr/>
    </dgm:pt>
    <dgm:pt modelId="{EA94DFCC-0227-43F1-8F7C-B5EDBDFF5B3C}" type="pres">
      <dgm:prSet presAssocID="{CEEB774B-1210-4192-A5FD-2DE27F156B8F}" presName="compNode" presStyleCnt="0"/>
      <dgm:spPr/>
    </dgm:pt>
    <dgm:pt modelId="{23BCFDFA-D6E1-4C4A-B06D-1A744123E900}" type="pres">
      <dgm:prSet presAssocID="{CEEB774B-1210-4192-A5FD-2DE27F156B8F}" presName="iconBgRect" presStyleLbl="bgShp" presStyleIdx="3" presStyleCnt="6"/>
      <dgm:spPr/>
    </dgm:pt>
    <dgm:pt modelId="{C5B911BA-E9D8-4DE0-ABC6-D17CF59176BD}" type="pres">
      <dgm:prSet presAssocID="{CEEB774B-1210-4192-A5FD-2DE27F156B8F}"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atabase"/>
        </a:ext>
      </dgm:extLst>
    </dgm:pt>
    <dgm:pt modelId="{67A71DA5-FEA8-43E1-B5F7-C6373F79020A}" type="pres">
      <dgm:prSet presAssocID="{CEEB774B-1210-4192-A5FD-2DE27F156B8F}" presName="spaceRect" presStyleCnt="0"/>
      <dgm:spPr/>
    </dgm:pt>
    <dgm:pt modelId="{8C196C75-8C36-4BE4-945C-51A0D611700B}" type="pres">
      <dgm:prSet presAssocID="{CEEB774B-1210-4192-A5FD-2DE27F156B8F}" presName="textRect" presStyleLbl="revTx" presStyleIdx="3" presStyleCnt="6">
        <dgm:presLayoutVars>
          <dgm:chMax val="1"/>
          <dgm:chPref val="1"/>
        </dgm:presLayoutVars>
      </dgm:prSet>
      <dgm:spPr/>
    </dgm:pt>
    <dgm:pt modelId="{98E6F863-EE19-4F59-A249-3A67840CAB29}" type="pres">
      <dgm:prSet presAssocID="{A003E5B1-EFEE-487D-AF9B-3F3FD7FFBAF0}" presName="sibTrans" presStyleLbl="sibTrans2D1" presStyleIdx="0" presStyleCnt="0"/>
      <dgm:spPr/>
    </dgm:pt>
    <dgm:pt modelId="{3D66AF90-4889-4A91-B873-49473345081E}" type="pres">
      <dgm:prSet presAssocID="{BDE59D6E-1540-4640-8BEC-52ADB667B40A}" presName="compNode" presStyleCnt="0"/>
      <dgm:spPr/>
    </dgm:pt>
    <dgm:pt modelId="{A3A98A15-D72E-4D42-A524-167A3D3DD7D0}" type="pres">
      <dgm:prSet presAssocID="{BDE59D6E-1540-4640-8BEC-52ADB667B40A}" presName="iconBgRect" presStyleLbl="bgShp" presStyleIdx="4" presStyleCnt="6"/>
      <dgm:spPr/>
    </dgm:pt>
    <dgm:pt modelId="{4D0B6BA2-AEE6-4D3F-BF3D-E572D36A021C}" type="pres">
      <dgm:prSet presAssocID="{BDE59D6E-1540-4640-8BEC-52ADB667B40A}"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Teacher"/>
        </a:ext>
      </dgm:extLst>
    </dgm:pt>
    <dgm:pt modelId="{071820C4-66F5-4874-81BF-7C5E969FBBFE}" type="pres">
      <dgm:prSet presAssocID="{BDE59D6E-1540-4640-8BEC-52ADB667B40A}" presName="spaceRect" presStyleCnt="0"/>
      <dgm:spPr/>
    </dgm:pt>
    <dgm:pt modelId="{2F9FFB2E-F06D-473E-9BCE-120145548FFD}" type="pres">
      <dgm:prSet presAssocID="{BDE59D6E-1540-4640-8BEC-52ADB667B40A}" presName="textRect" presStyleLbl="revTx" presStyleIdx="4" presStyleCnt="6">
        <dgm:presLayoutVars>
          <dgm:chMax val="1"/>
          <dgm:chPref val="1"/>
        </dgm:presLayoutVars>
      </dgm:prSet>
      <dgm:spPr/>
    </dgm:pt>
    <dgm:pt modelId="{41C35329-D0FC-4D87-A93D-28F28724733A}" type="pres">
      <dgm:prSet presAssocID="{99D49273-DC70-4993-AEE7-7BB8C98DBCAE}" presName="sibTrans" presStyleLbl="sibTrans2D1" presStyleIdx="0" presStyleCnt="0"/>
      <dgm:spPr/>
    </dgm:pt>
    <dgm:pt modelId="{59D520E4-8554-44C4-825F-606AC449C66B}" type="pres">
      <dgm:prSet presAssocID="{694F48CB-FD6D-4F0F-ABC3-30D2C805015E}" presName="compNode" presStyleCnt="0"/>
      <dgm:spPr/>
    </dgm:pt>
    <dgm:pt modelId="{4B49690A-360D-494A-BC1F-E31D195B690E}" type="pres">
      <dgm:prSet presAssocID="{694F48CB-FD6D-4F0F-ABC3-30D2C805015E}" presName="iconBgRect" presStyleLbl="bgShp" presStyleIdx="5" presStyleCnt="6"/>
      <dgm:spPr/>
    </dgm:pt>
    <dgm:pt modelId="{C98C37EE-8A3A-435F-89AD-67161F0453BC}" type="pres">
      <dgm:prSet presAssocID="{694F48CB-FD6D-4F0F-ABC3-30D2C805015E}"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Computer"/>
        </a:ext>
      </dgm:extLst>
    </dgm:pt>
    <dgm:pt modelId="{F9A7A513-3B40-4E21-A4C2-519B801BA1E9}" type="pres">
      <dgm:prSet presAssocID="{694F48CB-FD6D-4F0F-ABC3-30D2C805015E}" presName="spaceRect" presStyleCnt="0"/>
      <dgm:spPr/>
    </dgm:pt>
    <dgm:pt modelId="{BFC76265-1B5D-4CFA-8AFD-4EEB6DC295EE}" type="pres">
      <dgm:prSet presAssocID="{694F48CB-FD6D-4F0F-ABC3-30D2C805015E}" presName="textRect" presStyleLbl="revTx" presStyleIdx="5" presStyleCnt="6">
        <dgm:presLayoutVars>
          <dgm:chMax val="1"/>
          <dgm:chPref val="1"/>
        </dgm:presLayoutVars>
      </dgm:prSet>
      <dgm:spPr/>
    </dgm:pt>
  </dgm:ptLst>
  <dgm:cxnLst>
    <dgm:cxn modelId="{96E19808-175F-4F23-91C2-75586434C0B1}" type="presOf" srcId="{11F2F9EF-73F6-4C60-89BD-3F285BA331DE}" destId="{6B99BC5B-5AE9-45C1-899A-DACF27E11588}" srcOrd="0" destOrd="0" presId="urn:microsoft.com/office/officeart/2018/2/layout/IconCircleList"/>
    <dgm:cxn modelId="{7AA7C311-EAC9-452E-B2D1-E55109A68056}" srcId="{11F2F9EF-73F6-4C60-89BD-3F285BA331DE}" destId="{FF53A512-9CDB-4436-B10E-4BEE48C0B38E}" srcOrd="2" destOrd="0" parTransId="{F2C02D5D-CCF0-4347-9018-4C9C139718A0}" sibTransId="{8E0A3958-B3AF-49F3-83E7-FB799FC07171}"/>
    <dgm:cxn modelId="{8706031A-36E0-4D17-905A-0CE15D9D07FD}" srcId="{11F2F9EF-73F6-4C60-89BD-3F285BA331DE}" destId="{BDE59D6E-1540-4640-8BEC-52ADB667B40A}" srcOrd="4" destOrd="0" parTransId="{A573268D-802B-471C-A553-F3750345E7A9}" sibTransId="{99D49273-DC70-4993-AEE7-7BB8C98DBCAE}"/>
    <dgm:cxn modelId="{7ABE3535-31CB-43BD-83FD-CE703750B72C}" type="presOf" srcId="{6DDEA029-785E-48A3-8E2F-BA0EAD4CDC3F}" destId="{304E3398-9581-4149-A13A-2DB5B195FCD5}" srcOrd="0" destOrd="0" presId="urn:microsoft.com/office/officeart/2018/2/layout/IconCircleList"/>
    <dgm:cxn modelId="{908A0F49-2C9D-4BEA-851E-B16539D026A8}" srcId="{11F2F9EF-73F6-4C60-89BD-3F285BA331DE}" destId="{CEEB774B-1210-4192-A5FD-2DE27F156B8F}" srcOrd="3" destOrd="0" parTransId="{727761A8-059A-4822-8BB8-3323B88623D6}" sibTransId="{A003E5B1-EFEE-487D-AF9B-3F3FD7FFBAF0}"/>
    <dgm:cxn modelId="{2660994D-1C45-4D68-BCB5-042BC73FCC95}" type="presOf" srcId="{FF53A512-9CDB-4436-B10E-4BEE48C0B38E}" destId="{DB97D3D8-9646-4B2F-9024-49786B55BF73}" srcOrd="0" destOrd="0" presId="urn:microsoft.com/office/officeart/2018/2/layout/IconCircleList"/>
    <dgm:cxn modelId="{66ABC696-1855-4E75-8265-D46FE44E02E7}" type="presOf" srcId="{4E522937-283E-461C-8044-7064862A5117}" destId="{5CFD0AE7-BB54-4D6D-98E6-4DA0D4B72D54}" srcOrd="0" destOrd="0" presId="urn:microsoft.com/office/officeart/2018/2/layout/IconCircleList"/>
    <dgm:cxn modelId="{8E322D97-BBF1-45AE-AF6B-B4314DB12801}" type="presOf" srcId="{694F48CB-FD6D-4F0F-ABC3-30D2C805015E}" destId="{BFC76265-1B5D-4CFA-8AFD-4EEB6DC295EE}" srcOrd="0" destOrd="0" presId="urn:microsoft.com/office/officeart/2018/2/layout/IconCircleList"/>
    <dgm:cxn modelId="{AC328D99-6C6A-4838-9B55-C00F69EF44AC}" type="presOf" srcId="{8E0A3958-B3AF-49F3-83E7-FB799FC07171}" destId="{0323EB7A-A35E-4CEE-A001-B4FFE01F9F34}" srcOrd="0" destOrd="0" presId="urn:microsoft.com/office/officeart/2018/2/layout/IconCircleList"/>
    <dgm:cxn modelId="{674D159B-1A43-4B0B-8B0B-E46B5F48C23E}" srcId="{11F2F9EF-73F6-4C60-89BD-3F285BA331DE}" destId="{694F48CB-FD6D-4F0F-ABC3-30D2C805015E}" srcOrd="5" destOrd="0" parTransId="{7D0F124C-3299-4C44-8D4A-008F68B09E9D}" sibTransId="{23124BC7-6FF8-45FA-8A42-BA1F4C826062}"/>
    <dgm:cxn modelId="{2D8EE1A1-234D-48C0-BECF-E49D572FB3C5}" type="presOf" srcId="{99D49273-DC70-4993-AEE7-7BB8C98DBCAE}" destId="{41C35329-D0FC-4D87-A93D-28F28724733A}" srcOrd="0" destOrd="0" presId="urn:microsoft.com/office/officeart/2018/2/layout/IconCircleList"/>
    <dgm:cxn modelId="{BF280BA2-7ADA-4D3B-8F1E-E965A3125FEB}" srcId="{11F2F9EF-73F6-4C60-89BD-3F285BA331DE}" destId="{7A96E322-3D24-4442-9E74-1F4071BAD936}" srcOrd="1" destOrd="0" parTransId="{7E6A8E54-E49E-490C-A105-4472BEBE556E}" sibTransId="{4E522937-283E-461C-8044-7064862A5117}"/>
    <dgm:cxn modelId="{3BD465BD-BFFF-4F62-B785-3A63EBD56782}" srcId="{11F2F9EF-73F6-4C60-89BD-3F285BA331DE}" destId="{CE729F9F-938B-47E1-BBC3-8D07181D1520}" srcOrd="0" destOrd="0" parTransId="{F527CF6C-6312-40A6-8950-99FBB3A5A956}" sibTransId="{6DDEA029-785E-48A3-8E2F-BA0EAD4CDC3F}"/>
    <dgm:cxn modelId="{2F3AD1D8-9632-4BF8-93B9-9B7A53689DB4}" type="presOf" srcId="{CEEB774B-1210-4192-A5FD-2DE27F156B8F}" destId="{8C196C75-8C36-4BE4-945C-51A0D611700B}" srcOrd="0" destOrd="0" presId="urn:microsoft.com/office/officeart/2018/2/layout/IconCircleList"/>
    <dgm:cxn modelId="{5BB954E7-9F1A-4E4E-82A1-5BEF15993958}" type="presOf" srcId="{BDE59D6E-1540-4640-8BEC-52ADB667B40A}" destId="{2F9FFB2E-F06D-473E-9BCE-120145548FFD}" srcOrd="0" destOrd="0" presId="urn:microsoft.com/office/officeart/2018/2/layout/IconCircleList"/>
    <dgm:cxn modelId="{B96A91F5-AA87-45A1-99CB-A1BE702F6C18}" type="presOf" srcId="{7A96E322-3D24-4442-9E74-1F4071BAD936}" destId="{F847CAC8-29C3-4C2B-8A1A-8E5F70DED451}" srcOrd="0" destOrd="0" presId="urn:microsoft.com/office/officeart/2018/2/layout/IconCircleList"/>
    <dgm:cxn modelId="{DC451CF9-157A-400A-BC43-88B476D0B5F4}" type="presOf" srcId="{A003E5B1-EFEE-487D-AF9B-3F3FD7FFBAF0}" destId="{98E6F863-EE19-4F59-A249-3A67840CAB29}" srcOrd="0" destOrd="0" presId="urn:microsoft.com/office/officeart/2018/2/layout/IconCircleList"/>
    <dgm:cxn modelId="{E6425DFA-E9CF-4DEC-97E5-F44CD2064B66}" type="presOf" srcId="{CE729F9F-938B-47E1-BBC3-8D07181D1520}" destId="{5936915A-CACD-41D0-B335-3EBAB9ECFCF7}" srcOrd="0" destOrd="0" presId="urn:microsoft.com/office/officeart/2018/2/layout/IconCircleList"/>
    <dgm:cxn modelId="{6B248258-C2F3-4F09-BC90-2204C96B01E8}" type="presParOf" srcId="{6B99BC5B-5AE9-45C1-899A-DACF27E11588}" destId="{8B2A6A89-44A3-4AA5-9828-A8863EDB5322}" srcOrd="0" destOrd="0" presId="urn:microsoft.com/office/officeart/2018/2/layout/IconCircleList"/>
    <dgm:cxn modelId="{5417B3D6-B600-48CC-B8AA-F6ED67FF380F}" type="presParOf" srcId="{8B2A6A89-44A3-4AA5-9828-A8863EDB5322}" destId="{D6A6D6F2-8252-405B-AF1A-56D7496542ED}" srcOrd="0" destOrd="0" presId="urn:microsoft.com/office/officeart/2018/2/layout/IconCircleList"/>
    <dgm:cxn modelId="{968DCF4E-1BA3-4D68-8A5F-1DCE670AB8FD}" type="presParOf" srcId="{D6A6D6F2-8252-405B-AF1A-56D7496542ED}" destId="{C1272EDA-DAA5-4C4D-BCA3-2FE247E348D9}" srcOrd="0" destOrd="0" presId="urn:microsoft.com/office/officeart/2018/2/layout/IconCircleList"/>
    <dgm:cxn modelId="{0E4C3AB3-70B8-40BD-AB5D-75721A122193}" type="presParOf" srcId="{D6A6D6F2-8252-405B-AF1A-56D7496542ED}" destId="{4682A90D-994D-4518-9FDE-D005ECACEEF5}" srcOrd="1" destOrd="0" presId="urn:microsoft.com/office/officeart/2018/2/layout/IconCircleList"/>
    <dgm:cxn modelId="{F80E384E-6F50-43E0-9066-2CA01912EDE9}" type="presParOf" srcId="{D6A6D6F2-8252-405B-AF1A-56D7496542ED}" destId="{2C36DB8D-B789-4129-9B67-6D6EB1692A45}" srcOrd="2" destOrd="0" presId="urn:microsoft.com/office/officeart/2018/2/layout/IconCircleList"/>
    <dgm:cxn modelId="{414480D9-39C5-4075-BDD6-3C8EEDE45D42}" type="presParOf" srcId="{D6A6D6F2-8252-405B-AF1A-56D7496542ED}" destId="{5936915A-CACD-41D0-B335-3EBAB9ECFCF7}" srcOrd="3" destOrd="0" presId="urn:microsoft.com/office/officeart/2018/2/layout/IconCircleList"/>
    <dgm:cxn modelId="{2DDEB369-C189-44C9-9380-6A8C13B9FC95}" type="presParOf" srcId="{8B2A6A89-44A3-4AA5-9828-A8863EDB5322}" destId="{304E3398-9581-4149-A13A-2DB5B195FCD5}" srcOrd="1" destOrd="0" presId="urn:microsoft.com/office/officeart/2018/2/layout/IconCircleList"/>
    <dgm:cxn modelId="{938AEB82-B029-454B-9815-A5279B6EB222}" type="presParOf" srcId="{8B2A6A89-44A3-4AA5-9828-A8863EDB5322}" destId="{33F64276-A9A7-4904-A3AD-FD91A68A91D9}" srcOrd="2" destOrd="0" presId="urn:microsoft.com/office/officeart/2018/2/layout/IconCircleList"/>
    <dgm:cxn modelId="{2F3B16FE-53CF-4BF3-A4C5-6DDA27D4E0E3}" type="presParOf" srcId="{33F64276-A9A7-4904-A3AD-FD91A68A91D9}" destId="{94EB1B1A-B53E-4A20-9BB3-6130ED168074}" srcOrd="0" destOrd="0" presId="urn:microsoft.com/office/officeart/2018/2/layout/IconCircleList"/>
    <dgm:cxn modelId="{F8923EB1-9022-4A52-9B5B-98A04A29D610}" type="presParOf" srcId="{33F64276-A9A7-4904-A3AD-FD91A68A91D9}" destId="{7F8A7B7D-B494-42C0-9509-32D2EB84B854}" srcOrd="1" destOrd="0" presId="urn:microsoft.com/office/officeart/2018/2/layout/IconCircleList"/>
    <dgm:cxn modelId="{E9347019-F293-489E-83DF-013391F326FF}" type="presParOf" srcId="{33F64276-A9A7-4904-A3AD-FD91A68A91D9}" destId="{3332C9A4-0284-40F7-A8A0-25D6F2BF04BF}" srcOrd="2" destOrd="0" presId="urn:microsoft.com/office/officeart/2018/2/layout/IconCircleList"/>
    <dgm:cxn modelId="{827D0C55-4BDC-46BB-B81F-BCD56A9E743D}" type="presParOf" srcId="{33F64276-A9A7-4904-A3AD-FD91A68A91D9}" destId="{F847CAC8-29C3-4C2B-8A1A-8E5F70DED451}" srcOrd="3" destOrd="0" presId="urn:microsoft.com/office/officeart/2018/2/layout/IconCircleList"/>
    <dgm:cxn modelId="{1233B44D-1ABC-4DF7-8576-B25F6B786016}" type="presParOf" srcId="{8B2A6A89-44A3-4AA5-9828-A8863EDB5322}" destId="{5CFD0AE7-BB54-4D6D-98E6-4DA0D4B72D54}" srcOrd="3" destOrd="0" presId="urn:microsoft.com/office/officeart/2018/2/layout/IconCircleList"/>
    <dgm:cxn modelId="{2FAB1EF8-7E72-4A36-9758-833DA4E0DA75}" type="presParOf" srcId="{8B2A6A89-44A3-4AA5-9828-A8863EDB5322}" destId="{357E8F31-8D0B-4A8C-B627-78F00AAAFC71}" srcOrd="4" destOrd="0" presId="urn:microsoft.com/office/officeart/2018/2/layout/IconCircleList"/>
    <dgm:cxn modelId="{1B7060F6-A884-449C-9E35-C407E4DDE65A}" type="presParOf" srcId="{357E8F31-8D0B-4A8C-B627-78F00AAAFC71}" destId="{97B0F106-1F55-47C1-8960-24507289A057}" srcOrd="0" destOrd="0" presId="urn:microsoft.com/office/officeart/2018/2/layout/IconCircleList"/>
    <dgm:cxn modelId="{E903DC6F-3C79-4F34-B5FD-BE18902856EC}" type="presParOf" srcId="{357E8F31-8D0B-4A8C-B627-78F00AAAFC71}" destId="{2CAAFE91-796F-42CB-93E9-311770EC3C9E}" srcOrd="1" destOrd="0" presId="urn:microsoft.com/office/officeart/2018/2/layout/IconCircleList"/>
    <dgm:cxn modelId="{80A31634-B0A3-4DAF-B03E-17D0F9F1E90E}" type="presParOf" srcId="{357E8F31-8D0B-4A8C-B627-78F00AAAFC71}" destId="{E991B060-065B-442C-AC85-71C7BF2C0D72}" srcOrd="2" destOrd="0" presId="urn:microsoft.com/office/officeart/2018/2/layout/IconCircleList"/>
    <dgm:cxn modelId="{AE351A94-24FA-43DE-9130-7841CBEB55AD}" type="presParOf" srcId="{357E8F31-8D0B-4A8C-B627-78F00AAAFC71}" destId="{DB97D3D8-9646-4B2F-9024-49786B55BF73}" srcOrd="3" destOrd="0" presId="urn:microsoft.com/office/officeart/2018/2/layout/IconCircleList"/>
    <dgm:cxn modelId="{2FC9CDA6-4143-4997-A14A-110EF16AA360}" type="presParOf" srcId="{8B2A6A89-44A3-4AA5-9828-A8863EDB5322}" destId="{0323EB7A-A35E-4CEE-A001-B4FFE01F9F34}" srcOrd="5" destOrd="0" presId="urn:microsoft.com/office/officeart/2018/2/layout/IconCircleList"/>
    <dgm:cxn modelId="{8E511BF5-6F30-4EF7-B6EF-44E809F956BA}" type="presParOf" srcId="{8B2A6A89-44A3-4AA5-9828-A8863EDB5322}" destId="{EA94DFCC-0227-43F1-8F7C-B5EDBDFF5B3C}" srcOrd="6" destOrd="0" presId="urn:microsoft.com/office/officeart/2018/2/layout/IconCircleList"/>
    <dgm:cxn modelId="{D3B47FB8-555E-47D7-9D18-8E0DB2DDCAA8}" type="presParOf" srcId="{EA94DFCC-0227-43F1-8F7C-B5EDBDFF5B3C}" destId="{23BCFDFA-D6E1-4C4A-B06D-1A744123E900}" srcOrd="0" destOrd="0" presId="urn:microsoft.com/office/officeart/2018/2/layout/IconCircleList"/>
    <dgm:cxn modelId="{3297F34A-ADFF-47E6-84C9-8FB86098DC30}" type="presParOf" srcId="{EA94DFCC-0227-43F1-8F7C-B5EDBDFF5B3C}" destId="{C5B911BA-E9D8-4DE0-ABC6-D17CF59176BD}" srcOrd="1" destOrd="0" presId="urn:microsoft.com/office/officeart/2018/2/layout/IconCircleList"/>
    <dgm:cxn modelId="{AE7F0F58-9C22-4A6E-9317-AC973B3ABFB0}" type="presParOf" srcId="{EA94DFCC-0227-43F1-8F7C-B5EDBDFF5B3C}" destId="{67A71DA5-FEA8-43E1-B5F7-C6373F79020A}" srcOrd="2" destOrd="0" presId="urn:microsoft.com/office/officeart/2018/2/layout/IconCircleList"/>
    <dgm:cxn modelId="{B5F71B84-D190-40C6-991B-30332486277C}" type="presParOf" srcId="{EA94DFCC-0227-43F1-8F7C-B5EDBDFF5B3C}" destId="{8C196C75-8C36-4BE4-945C-51A0D611700B}" srcOrd="3" destOrd="0" presId="urn:microsoft.com/office/officeart/2018/2/layout/IconCircleList"/>
    <dgm:cxn modelId="{D48D1472-7D94-42CE-8D1E-53EA6C79D03F}" type="presParOf" srcId="{8B2A6A89-44A3-4AA5-9828-A8863EDB5322}" destId="{98E6F863-EE19-4F59-A249-3A67840CAB29}" srcOrd="7" destOrd="0" presId="urn:microsoft.com/office/officeart/2018/2/layout/IconCircleList"/>
    <dgm:cxn modelId="{319B2543-A9BC-4063-9E21-9FA4D9DF8E37}" type="presParOf" srcId="{8B2A6A89-44A3-4AA5-9828-A8863EDB5322}" destId="{3D66AF90-4889-4A91-B873-49473345081E}" srcOrd="8" destOrd="0" presId="urn:microsoft.com/office/officeart/2018/2/layout/IconCircleList"/>
    <dgm:cxn modelId="{2C4937E7-E727-4AD2-AA7B-04FAE23127CB}" type="presParOf" srcId="{3D66AF90-4889-4A91-B873-49473345081E}" destId="{A3A98A15-D72E-4D42-A524-167A3D3DD7D0}" srcOrd="0" destOrd="0" presId="urn:microsoft.com/office/officeart/2018/2/layout/IconCircleList"/>
    <dgm:cxn modelId="{B47DE4C1-A313-4991-BAD5-00FFE48CDCB2}" type="presParOf" srcId="{3D66AF90-4889-4A91-B873-49473345081E}" destId="{4D0B6BA2-AEE6-4D3F-BF3D-E572D36A021C}" srcOrd="1" destOrd="0" presId="urn:microsoft.com/office/officeart/2018/2/layout/IconCircleList"/>
    <dgm:cxn modelId="{32ADBF65-DF68-4EBB-91E6-D100A51AEB9E}" type="presParOf" srcId="{3D66AF90-4889-4A91-B873-49473345081E}" destId="{071820C4-66F5-4874-81BF-7C5E969FBBFE}" srcOrd="2" destOrd="0" presId="urn:microsoft.com/office/officeart/2018/2/layout/IconCircleList"/>
    <dgm:cxn modelId="{F6BD898D-C8E2-49E6-9D99-0F5723311C37}" type="presParOf" srcId="{3D66AF90-4889-4A91-B873-49473345081E}" destId="{2F9FFB2E-F06D-473E-9BCE-120145548FFD}" srcOrd="3" destOrd="0" presId="urn:microsoft.com/office/officeart/2018/2/layout/IconCircleList"/>
    <dgm:cxn modelId="{B572C0A3-96A9-4ADD-B5C4-7540CA282E68}" type="presParOf" srcId="{8B2A6A89-44A3-4AA5-9828-A8863EDB5322}" destId="{41C35329-D0FC-4D87-A93D-28F28724733A}" srcOrd="9" destOrd="0" presId="urn:microsoft.com/office/officeart/2018/2/layout/IconCircleList"/>
    <dgm:cxn modelId="{D941C8E7-315C-425C-B562-68A1F041127A}" type="presParOf" srcId="{8B2A6A89-44A3-4AA5-9828-A8863EDB5322}" destId="{59D520E4-8554-44C4-825F-606AC449C66B}" srcOrd="10" destOrd="0" presId="urn:microsoft.com/office/officeart/2018/2/layout/IconCircleList"/>
    <dgm:cxn modelId="{604594AC-F01C-4F78-AF71-7CD71AF751D0}" type="presParOf" srcId="{59D520E4-8554-44C4-825F-606AC449C66B}" destId="{4B49690A-360D-494A-BC1F-E31D195B690E}" srcOrd="0" destOrd="0" presId="urn:microsoft.com/office/officeart/2018/2/layout/IconCircleList"/>
    <dgm:cxn modelId="{AC8054FC-F700-48B5-B792-8CF47FE1FA49}" type="presParOf" srcId="{59D520E4-8554-44C4-825F-606AC449C66B}" destId="{C98C37EE-8A3A-435F-89AD-67161F0453BC}" srcOrd="1" destOrd="0" presId="urn:microsoft.com/office/officeart/2018/2/layout/IconCircleList"/>
    <dgm:cxn modelId="{33FD5E80-FAC2-4754-BAF7-2CFB9F6A0478}" type="presParOf" srcId="{59D520E4-8554-44C4-825F-606AC449C66B}" destId="{F9A7A513-3B40-4E21-A4C2-519B801BA1E9}" srcOrd="2" destOrd="0" presId="urn:microsoft.com/office/officeart/2018/2/layout/IconCircleList"/>
    <dgm:cxn modelId="{7A926FB5-2FAA-4EA1-8EC0-59BE2773E687}" type="presParOf" srcId="{59D520E4-8554-44C4-825F-606AC449C66B}" destId="{BFC76265-1B5D-4CFA-8AFD-4EEB6DC295EE}"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272EDA-DAA5-4C4D-BCA3-2FE247E348D9}">
      <dsp:nvSpPr>
        <dsp:cNvPr id="0" name=""/>
        <dsp:cNvSpPr/>
      </dsp:nvSpPr>
      <dsp:spPr>
        <a:xfrm>
          <a:off x="129876" y="701695"/>
          <a:ext cx="716110" cy="71611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82A90D-994D-4518-9FDE-D005ECACEEF5}">
      <dsp:nvSpPr>
        <dsp:cNvPr id="0" name=""/>
        <dsp:cNvSpPr/>
      </dsp:nvSpPr>
      <dsp:spPr>
        <a:xfrm>
          <a:off x="280260" y="852078"/>
          <a:ext cx="415344" cy="4153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36915A-CACD-41D0-B335-3EBAB9ECFCF7}">
      <dsp:nvSpPr>
        <dsp:cNvPr id="0" name=""/>
        <dsp:cNvSpPr/>
      </dsp:nvSpPr>
      <dsp:spPr>
        <a:xfrm>
          <a:off x="999439" y="701695"/>
          <a:ext cx="1687974" cy="716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GB" sz="2000" kern="1200"/>
            <a:t>Objectives</a:t>
          </a:r>
          <a:endParaRPr lang="en-US" sz="2000" kern="1200"/>
        </a:p>
      </dsp:txBody>
      <dsp:txXfrm>
        <a:off x="999439" y="701695"/>
        <a:ext cx="1687974" cy="716110"/>
      </dsp:txXfrm>
    </dsp:sp>
    <dsp:sp modelId="{94EB1B1A-B53E-4A20-9BB3-6130ED168074}">
      <dsp:nvSpPr>
        <dsp:cNvPr id="0" name=""/>
        <dsp:cNvSpPr/>
      </dsp:nvSpPr>
      <dsp:spPr>
        <a:xfrm>
          <a:off x="2981531" y="701695"/>
          <a:ext cx="716110" cy="71611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8A7B7D-B494-42C0-9509-32D2EB84B854}">
      <dsp:nvSpPr>
        <dsp:cNvPr id="0" name=""/>
        <dsp:cNvSpPr/>
      </dsp:nvSpPr>
      <dsp:spPr>
        <a:xfrm>
          <a:off x="3131914" y="852078"/>
          <a:ext cx="415344" cy="4153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47CAC8-29C3-4C2B-8A1A-8E5F70DED451}">
      <dsp:nvSpPr>
        <dsp:cNvPr id="0" name=""/>
        <dsp:cNvSpPr/>
      </dsp:nvSpPr>
      <dsp:spPr>
        <a:xfrm>
          <a:off x="3851094" y="701695"/>
          <a:ext cx="1687974" cy="716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GB" sz="2000" kern="1200"/>
            <a:t>Problem Statement</a:t>
          </a:r>
          <a:endParaRPr lang="en-US" sz="2000" kern="1200"/>
        </a:p>
      </dsp:txBody>
      <dsp:txXfrm>
        <a:off x="3851094" y="701695"/>
        <a:ext cx="1687974" cy="716110"/>
      </dsp:txXfrm>
    </dsp:sp>
    <dsp:sp modelId="{97B0F106-1F55-47C1-8960-24507289A057}">
      <dsp:nvSpPr>
        <dsp:cNvPr id="0" name=""/>
        <dsp:cNvSpPr/>
      </dsp:nvSpPr>
      <dsp:spPr>
        <a:xfrm>
          <a:off x="5833185" y="701695"/>
          <a:ext cx="716110" cy="71611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AAFE91-796F-42CB-93E9-311770EC3C9E}">
      <dsp:nvSpPr>
        <dsp:cNvPr id="0" name=""/>
        <dsp:cNvSpPr/>
      </dsp:nvSpPr>
      <dsp:spPr>
        <a:xfrm>
          <a:off x="5983568" y="852078"/>
          <a:ext cx="415344" cy="4153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97D3D8-9646-4B2F-9024-49786B55BF73}">
      <dsp:nvSpPr>
        <dsp:cNvPr id="0" name=""/>
        <dsp:cNvSpPr/>
      </dsp:nvSpPr>
      <dsp:spPr>
        <a:xfrm>
          <a:off x="6702748" y="701695"/>
          <a:ext cx="1687974" cy="716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GB" sz="2000" kern="1200"/>
            <a:t>Proposed Solutions</a:t>
          </a:r>
          <a:endParaRPr lang="en-US" sz="2000" kern="1200"/>
        </a:p>
      </dsp:txBody>
      <dsp:txXfrm>
        <a:off x="6702748" y="701695"/>
        <a:ext cx="1687974" cy="716110"/>
      </dsp:txXfrm>
    </dsp:sp>
    <dsp:sp modelId="{23BCFDFA-D6E1-4C4A-B06D-1A744123E900}">
      <dsp:nvSpPr>
        <dsp:cNvPr id="0" name=""/>
        <dsp:cNvSpPr/>
      </dsp:nvSpPr>
      <dsp:spPr>
        <a:xfrm>
          <a:off x="129876" y="1998594"/>
          <a:ext cx="716110" cy="71611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B911BA-E9D8-4DE0-ABC6-D17CF59176BD}">
      <dsp:nvSpPr>
        <dsp:cNvPr id="0" name=""/>
        <dsp:cNvSpPr/>
      </dsp:nvSpPr>
      <dsp:spPr>
        <a:xfrm>
          <a:off x="280260" y="2148977"/>
          <a:ext cx="415344" cy="41534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196C75-8C36-4BE4-945C-51A0D611700B}">
      <dsp:nvSpPr>
        <dsp:cNvPr id="0" name=""/>
        <dsp:cNvSpPr/>
      </dsp:nvSpPr>
      <dsp:spPr>
        <a:xfrm>
          <a:off x="999439" y="1998594"/>
          <a:ext cx="1687974" cy="716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GB" sz="2000" kern="1200"/>
            <a:t>DATA MODEL E-R DIAGRAM</a:t>
          </a:r>
          <a:endParaRPr lang="en-US" sz="2000" kern="1200"/>
        </a:p>
      </dsp:txBody>
      <dsp:txXfrm>
        <a:off x="999439" y="1998594"/>
        <a:ext cx="1687974" cy="716110"/>
      </dsp:txXfrm>
    </dsp:sp>
    <dsp:sp modelId="{A3A98A15-D72E-4D42-A524-167A3D3DD7D0}">
      <dsp:nvSpPr>
        <dsp:cNvPr id="0" name=""/>
        <dsp:cNvSpPr/>
      </dsp:nvSpPr>
      <dsp:spPr>
        <a:xfrm>
          <a:off x="2981531" y="1998594"/>
          <a:ext cx="716110" cy="71611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0B6BA2-AEE6-4D3F-BF3D-E572D36A021C}">
      <dsp:nvSpPr>
        <dsp:cNvPr id="0" name=""/>
        <dsp:cNvSpPr/>
      </dsp:nvSpPr>
      <dsp:spPr>
        <a:xfrm>
          <a:off x="3131914" y="2148977"/>
          <a:ext cx="415344" cy="41534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9FFB2E-F06D-473E-9BCE-120145548FFD}">
      <dsp:nvSpPr>
        <dsp:cNvPr id="0" name=""/>
        <dsp:cNvSpPr/>
      </dsp:nvSpPr>
      <dsp:spPr>
        <a:xfrm>
          <a:off x="3851094" y="1998594"/>
          <a:ext cx="1687974" cy="716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GB" sz="2000" kern="1200"/>
            <a:t>Demonstration</a:t>
          </a:r>
          <a:endParaRPr lang="en-US" sz="2000" kern="1200"/>
        </a:p>
      </dsp:txBody>
      <dsp:txXfrm>
        <a:off x="3851094" y="1998594"/>
        <a:ext cx="1687974" cy="716110"/>
      </dsp:txXfrm>
    </dsp:sp>
    <dsp:sp modelId="{4B49690A-360D-494A-BC1F-E31D195B690E}">
      <dsp:nvSpPr>
        <dsp:cNvPr id="0" name=""/>
        <dsp:cNvSpPr/>
      </dsp:nvSpPr>
      <dsp:spPr>
        <a:xfrm>
          <a:off x="5833185" y="1998594"/>
          <a:ext cx="716110" cy="71611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8C37EE-8A3A-435F-89AD-67161F0453BC}">
      <dsp:nvSpPr>
        <dsp:cNvPr id="0" name=""/>
        <dsp:cNvSpPr/>
      </dsp:nvSpPr>
      <dsp:spPr>
        <a:xfrm>
          <a:off x="5983568" y="2148977"/>
          <a:ext cx="415344" cy="41534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C76265-1B5D-4CFA-8AFD-4EEB6DC295EE}">
      <dsp:nvSpPr>
        <dsp:cNvPr id="0" name=""/>
        <dsp:cNvSpPr/>
      </dsp:nvSpPr>
      <dsp:spPr>
        <a:xfrm>
          <a:off x="6702748" y="1998594"/>
          <a:ext cx="1687974" cy="716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GB" sz="2000" kern="1200"/>
            <a:t>Data Flow Diagram</a:t>
          </a:r>
          <a:endParaRPr lang="en-US" sz="2000" kern="1200"/>
        </a:p>
      </dsp:txBody>
      <dsp:txXfrm>
        <a:off x="6702748" y="1998594"/>
        <a:ext cx="1687974" cy="71611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267661636b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267661636b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267661636b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267661636b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267661636b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267661636b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267661636b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267661636b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267661636b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267661636b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267661636b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267661636b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267661636b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267661636b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9217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t>4/29/22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16573060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GB"/>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4/29/22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14061910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GB"/>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4/29/22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350" dirty="0">
              <a:solidFill>
                <a:schemeClr val="accent1">
                  <a:lumMod val="60000"/>
                  <a:lumOff val="40000"/>
                </a:schemeClr>
              </a:solidFill>
              <a:latin typeface="Arial"/>
            </a:endParaRPr>
          </a:p>
        </p:txBody>
      </p:sp>
    </p:spTree>
    <p:extLst>
      <p:ext uri="{BB962C8B-B14F-4D97-AF65-F5344CB8AC3E}">
        <p14:creationId xmlns:p14="http://schemas.microsoft.com/office/powerpoint/2010/main" val="427354185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GB"/>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4/29/22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52486518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GB"/>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4/29/22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4535881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GB"/>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4/29/22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36350419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4/29/22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41087544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4/29/22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13931434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34389549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2425326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4/29/22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88443785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GB"/>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smtClean="0"/>
              <a:t>4/29/22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14142132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4/29/22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505772493"/>
      </p:ext>
    </p:extLst>
  </p:cSld>
  <p:clrMapOvr>
    <a:masterClrMapping/>
  </p:clrMapOvr>
  <p:hf sldNum="0" hdr="0" ftr="0" dt="0"/>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4/29/22</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916260773"/>
      </p:ext>
    </p:extLst>
  </p:cSld>
  <p:clrMapOvr>
    <a:masterClrMapping/>
  </p:clrMapOvr>
  <p:hf sldNum="0" hdr="0" ftr="0" dt="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4/29/22</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68479347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4/29/22</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013044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GB"/>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smtClean="0"/>
              <a:t>4/29/22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960469045"/>
      </p:ext>
    </p:extLst>
  </p:cSld>
  <p:clrMapOvr>
    <a:masterClrMapping/>
  </p:clrMapOvr>
  <p:hf sldNum="0" hdr="0" ftr="0" dt="0"/>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GB"/>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4/29/22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35388692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3CBC1C18-307B-4F68-A007-B5B542270E8D}" type="datetimeFigureOut">
              <a:rPr lang="en-US" smtClean="0"/>
              <a:t>4/29/22</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817852099"/>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 id="2147483792" r:id="rId18"/>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53"/>
        <p:cNvGrpSpPr/>
        <p:nvPr/>
      </p:nvGrpSpPr>
      <p:grpSpPr>
        <a:xfrm>
          <a:off x="0" y="0"/>
          <a:ext cx="0" cy="0"/>
          <a:chOff x="0" y="0"/>
          <a:chExt cx="0" cy="0"/>
        </a:xfrm>
      </p:grpSpPr>
      <p:grpSp>
        <p:nvGrpSpPr>
          <p:cNvPr id="60" name="Group 59">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61" name="Straight Connector 60">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63"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4"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Isosceles Triangle 64">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6"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8"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Isosceles Triangle 68">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0" name="Isosceles Triangle 69">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72" name="Rectangle 71">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4" name="Rectangle 73">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65032" y="0"/>
            <a:ext cx="914400" cy="51435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599781" y="2761059"/>
            <a:ext cx="3572669" cy="2382441"/>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80"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93473" y="-6350"/>
            <a:ext cx="2255512" cy="514985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09947" y="-6350"/>
            <a:ext cx="1941419" cy="514985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4" name="Isosceles Triangle 83">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6616" y="2286000"/>
            <a:ext cx="2444750" cy="28575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6"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8241" y="-6350"/>
            <a:ext cx="2140744" cy="514985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8" name="Isosceles Triangle 87">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6115" y="2692400"/>
            <a:ext cx="1362870" cy="2451100"/>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Google Shape;54;p13"/>
          <p:cNvSpPr txBox="1">
            <a:spLocks noGrp="1"/>
          </p:cNvSpPr>
          <p:nvPr>
            <p:ph type="ctrTitle"/>
          </p:nvPr>
        </p:nvSpPr>
        <p:spPr>
          <a:xfrm>
            <a:off x="508000" y="457200"/>
            <a:ext cx="2882531" cy="3881718"/>
          </a:xfrm>
          <a:prstGeom prst="rect">
            <a:avLst/>
          </a:prstGeom>
        </p:spPr>
        <p:txBody>
          <a:bodyPr spcFirstLastPara="1" vert="horz" lIns="91440" tIns="45720" rIns="91440" bIns="45720" rtlCol="0" anchor="ctr" anchorCtr="0">
            <a:normAutofit/>
          </a:bodyPr>
          <a:lstStyle/>
          <a:p>
            <a:pPr marL="0" lvl="0" indent="0" algn="l" defTabSz="457200">
              <a:spcAft>
                <a:spcPts val="0"/>
              </a:spcAft>
              <a:buSzPts val="990"/>
            </a:pPr>
            <a:r>
              <a:rPr lang="en-US" sz="3600">
                <a:solidFill>
                  <a:schemeClr val="tx1">
                    <a:lumMod val="85000"/>
                    <a:lumOff val="15000"/>
                  </a:schemeClr>
                </a:solidFill>
              </a:rPr>
              <a:t>Wholesale Management System</a:t>
            </a:r>
          </a:p>
        </p:txBody>
      </p:sp>
      <p:sp>
        <p:nvSpPr>
          <p:cNvPr id="90" name="Freeform: Shape 89">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11615" y="-6350"/>
            <a:ext cx="5332385" cy="5149850"/>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Google Shape;55;p13"/>
          <p:cNvSpPr txBox="1">
            <a:spLocks noGrp="1"/>
          </p:cNvSpPr>
          <p:nvPr>
            <p:ph type="subTitle" idx="1"/>
          </p:nvPr>
        </p:nvSpPr>
        <p:spPr>
          <a:xfrm>
            <a:off x="4587063" y="457200"/>
            <a:ext cx="4133472" cy="3881718"/>
          </a:xfrm>
          <a:prstGeom prst="rect">
            <a:avLst/>
          </a:prstGeom>
        </p:spPr>
        <p:txBody>
          <a:bodyPr spcFirstLastPara="1" vert="horz" lIns="91440" tIns="45720" rIns="91440" bIns="45720" rtlCol="0" anchor="ctr" anchorCtr="0">
            <a:normAutofit/>
          </a:bodyPr>
          <a:lstStyle/>
          <a:p>
            <a:pPr marL="0" lvl="0" indent="0" algn="l" defTabSz="457200">
              <a:spcBef>
                <a:spcPts val="1000"/>
              </a:spcBef>
              <a:buFont typeface="Wingdings 3" charset="2"/>
              <a:buChar char=""/>
            </a:pPr>
            <a:endParaRPr lang="en-US" dirty="0">
              <a:solidFill>
                <a:srgbClr val="FFFFFF"/>
              </a:solidFill>
            </a:endParaRPr>
          </a:p>
          <a:p>
            <a:pPr marL="0" lvl="0" indent="0" algn="l" defTabSz="457200">
              <a:spcBef>
                <a:spcPts val="1000"/>
              </a:spcBef>
              <a:buFont typeface="Wingdings 3" charset="2"/>
              <a:buChar char=""/>
            </a:pPr>
            <a:r>
              <a:rPr lang="en-US" dirty="0">
                <a:solidFill>
                  <a:srgbClr val="FFFFFF"/>
                </a:solidFill>
              </a:rPr>
              <a:t>BY:</a:t>
            </a:r>
          </a:p>
          <a:p>
            <a:pPr marL="0" lvl="0" indent="0" algn="l" defTabSz="457200">
              <a:spcBef>
                <a:spcPts val="1000"/>
              </a:spcBef>
              <a:buFont typeface="Wingdings 3" charset="2"/>
              <a:buChar char=""/>
            </a:pPr>
            <a:br>
              <a:rPr lang="en-US" dirty="0">
                <a:solidFill>
                  <a:srgbClr val="FFFFFF"/>
                </a:solidFill>
              </a:rPr>
            </a:br>
            <a:r>
              <a:rPr lang="en-US" dirty="0">
                <a:solidFill>
                  <a:srgbClr val="FFFFFF"/>
                </a:solidFill>
              </a:rPr>
              <a:t>  Sudarshan </a:t>
            </a:r>
            <a:r>
              <a:rPr lang="en-US" dirty="0" err="1">
                <a:solidFill>
                  <a:srgbClr val="FFFFFF"/>
                </a:solidFill>
              </a:rPr>
              <a:t>Deshmankar</a:t>
            </a:r>
            <a:r>
              <a:rPr lang="en-US" dirty="0">
                <a:solidFill>
                  <a:srgbClr val="FFFFFF"/>
                </a:solidFill>
              </a:rPr>
              <a:t> (002191198)</a:t>
            </a:r>
          </a:p>
          <a:p>
            <a:pPr marL="0" lvl="0" indent="0" algn="l" defTabSz="457200">
              <a:spcBef>
                <a:spcPts val="1000"/>
              </a:spcBef>
              <a:buFont typeface="Wingdings 3" charset="2"/>
              <a:buChar char=""/>
            </a:pPr>
            <a:r>
              <a:rPr lang="en-US" dirty="0" err="1">
                <a:solidFill>
                  <a:srgbClr val="FFFFFF"/>
                </a:solidFill>
              </a:rPr>
              <a:t>Vishesh</a:t>
            </a:r>
            <a:r>
              <a:rPr lang="en-US" dirty="0">
                <a:solidFill>
                  <a:srgbClr val="FFFFFF"/>
                </a:solidFill>
              </a:rPr>
              <a:t> Rawat</a:t>
            </a:r>
            <a:r>
              <a:rPr lang="en-US" b="1" dirty="0">
                <a:solidFill>
                  <a:srgbClr val="FFFFFF"/>
                </a:solidFill>
              </a:rPr>
              <a:t> </a:t>
            </a:r>
            <a:r>
              <a:rPr lang="en-US" dirty="0">
                <a:solidFill>
                  <a:srgbClr val="FFFFFF"/>
                </a:solidFill>
              </a:rPr>
              <a:t>(002192290</a:t>
            </a:r>
            <a:r>
              <a:rPr lang="en-US" b="1" dirty="0">
                <a:solidFill>
                  <a:srgbClr val="FFFFFF"/>
                </a:solidFill>
              </a:rPr>
              <a:t>)</a:t>
            </a:r>
          </a:p>
          <a:p>
            <a:pPr marL="0" lvl="0" indent="0" algn="l" defTabSz="457200">
              <a:spcBef>
                <a:spcPts val="1000"/>
              </a:spcBef>
              <a:buFont typeface="Wingdings 3" charset="2"/>
              <a:buChar char=""/>
            </a:pPr>
            <a:r>
              <a:rPr lang="en-US" dirty="0" err="1">
                <a:solidFill>
                  <a:srgbClr val="FFFFFF"/>
                </a:solidFill>
              </a:rPr>
              <a:t>Akshyakumar</a:t>
            </a:r>
            <a:r>
              <a:rPr lang="en-US" dirty="0">
                <a:solidFill>
                  <a:srgbClr val="FFFFFF"/>
                </a:solidFill>
              </a:rPr>
              <a:t> Karthikeyan (002198969)</a:t>
            </a:r>
          </a:p>
          <a:p>
            <a:pPr marL="0" lvl="0" indent="0" algn="l" defTabSz="457200">
              <a:spcBef>
                <a:spcPts val="1000"/>
              </a:spcBef>
              <a:buFont typeface="Wingdings 3" charset="2"/>
              <a:buChar char=""/>
            </a:pPr>
            <a:r>
              <a:rPr lang="en-US" dirty="0" err="1">
                <a:solidFill>
                  <a:srgbClr val="FFFFFF"/>
                </a:solidFill>
              </a:rPr>
              <a:t>Sushanth</a:t>
            </a:r>
            <a:r>
              <a:rPr lang="en-US" dirty="0">
                <a:solidFill>
                  <a:srgbClr val="FFFFFF"/>
                </a:solidFill>
              </a:rPr>
              <a:t> Sunder </a:t>
            </a:r>
            <a:r>
              <a:rPr lang="en-US" dirty="0" err="1">
                <a:solidFill>
                  <a:srgbClr val="FFFFFF"/>
                </a:solidFill>
              </a:rPr>
              <a:t>Metpalli</a:t>
            </a:r>
            <a:r>
              <a:rPr lang="en-US" dirty="0">
                <a:solidFill>
                  <a:srgbClr val="FFFFFF"/>
                </a:solidFill>
              </a:rPr>
              <a:t> (002922641)</a:t>
            </a:r>
          </a:p>
          <a:p>
            <a:pPr marL="0" lvl="0" indent="0" algn="l" defTabSz="457200">
              <a:spcBef>
                <a:spcPts val="1000"/>
              </a:spcBef>
              <a:buFont typeface="Wingdings 3" charset="2"/>
              <a:buChar char=""/>
            </a:pPr>
            <a:endParaRPr lang="en-US" dirty="0">
              <a:solidFill>
                <a:srgbClr val="FFFFFF"/>
              </a:solidFill>
            </a:endParaRPr>
          </a:p>
        </p:txBody>
      </p:sp>
    </p:spTree>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Overview </a:t>
            </a:r>
          </a:p>
        </p:txBody>
      </p:sp>
      <p:graphicFrame>
        <p:nvGraphicFramePr>
          <p:cNvPr id="63" name="Google Shape;61;p14">
            <a:extLst>
              <a:ext uri="{FF2B5EF4-FFF2-40B4-BE49-F238E27FC236}">
                <a16:creationId xmlns:a16="http://schemas.microsoft.com/office/drawing/2014/main" id="{BF41EE74-38C7-EE4C-A134-C86AADEE1526}"/>
              </a:ext>
            </a:extLst>
          </p:cNvPr>
          <p:cNvGraphicFramePr/>
          <p:nvPr/>
        </p:nvGraphicFramePr>
        <p:xfrm>
          <a:off x="311700" y="1152475"/>
          <a:ext cx="8520600" cy="341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Objectives</a:t>
            </a:r>
            <a:endParaRPr/>
          </a:p>
        </p:txBody>
      </p:sp>
      <p:sp>
        <p:nvSpPr>
          <p:cNvPr id="67" name="Google Shape;67;p15"/>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ct val="61111"/>
              <a:buFont typeface="Arial"/>
              <a:buNone/>
            </a:pPr>
            <a:r>
              <a:rPr lang="en-GB"/>
              <a:t>To design a database for wholesale companies which can provide the following features: - </a:t>
            </a:r>
            <a:endParaRPr/>
          </a:p>
          <a:p>
            <a:pPr marL="0" lvl="0" indent="0" algn="l" rtl="0">
              <a:spcBef>
                <a:spcPts val="1200"/>
              </a:spcBef>
              <a:spcAft>
                <a:spcPts val="0"/>
              </a:spcAft>
              <a:buClr>
                <a:schemeClr val="dk1"/>
              </a:buClr>
              <a:buSzPct val="61111"/>
              <a:buFont typeface="Arial"/>
              <a:buNone/>
            </a:pPr>
            <a:r>
              <a:rPr lang="en-GB"/>
              <a:t>• Accuracy in maintaining data and inventory structure. </a:t>
            </a:r>
            <a:endParaRPr/>
          </a:p>
          <a:p>
            <a:pPr marL="0" lvl="0" indent="0" algn="l" rtl="0">
              <a:spcBef>
                <a:spcPts val="1200"/>
              </a:spcBef>
              <a:spcAft>
                <a:spcPts val="0"/>
              </a:spcAft>
              <a:buClr>
                <a:schemeClr val="dk1"/>
              </a:buClr>
              <a:buSzPct val="61111"/>
              <a:buFont typeface="Arial"/>
              <a:buNone/>
            </a:pPr>
            <a:r>
              <a:rPr lang="en-GB"/>
              <a:t>• Managing the product storage and summarize point of sales. </a:t>
            </a:r>
            <a:endParaRPr/>
          </a:p>
          <a:p>
            <a:pPr marL="0" lvl="0" indent="0" algn="l" rtl="0">
              <a:spcBef>
                <a:spcPts val="1200"/>
              </a:spcBef>
              <a:spcAft>
                <a:spcPts val="0"/>
              </a:spcAft>
              <a:buClr>
                <a:schemeClr val="dk1"/>
              </a:buClr>
              <a:buSzPct val="61111"/>
              <a:buFont typeface="Arial"/>
              <a:buNone/>
            </a:pPr>
            <a:r>
              <a:rPr lang="en-GB"/>
              <a:t>• To provide sales data for each day. </a:t>
            </a:r>
            <a:endParaRPr/>
          </a:p>
          <a:p>
            <a:pPr marL="0" lvl="0" indent="0" algn="l" rtl="0">
              <a:spcBef>
                <a:spcPts val="1200"/>
              </a:spcBef>
              <a:spcAft>
                <a:spcPts val="0"/>
              </a:spcAft>
              <a:buClr>
                <a:schemeClr val="dk1"/>
              </a:buClr>
              <a:buSzPct val="61111"/>
              <a:buFont typeface="Arial"/>
              <a:buNone/>
            </a:pPr>
            <a:r>
              <a:rPr lang="en-GB"/>
              <a:t>• To provide details on goods expiry dates. </a:t>
            </a:r>
            <a:endParaRPr/>
          </a:p>
          <a:p>
            <a:pPr marL="0" lvl="0" indent="0" algn="l" rtl="0">
              <a:spcBef>
                <a:spcPts val="1200"/>
              </a:spcBef>
              <a:spcAft>
                <a:spcPts val="0"/>
              </a:spcAft>
              <a:buClr>
                <a:schemeClr val="dk1"/>
              </a:buClr>
              <a:buSzPct val="61111"/>
              <a:buFont typeface="Arial"/>
              <a:buNone/>
            </a:pPr>
            <a:r>
              <a:rPr lang="en-GB"/>
              <a:t>• Eradicate the redundancies. </a:t>
            </a:r>
            <a:endParaRPr/>
          </a:p>
          <a:p>
            <a:pPr marL="0" lvl="0" indent="0" algn="l" rtl="0">
              <a:spcBef>
                <a:spcPts val="1200"/>
              </a:spcBef>
              <a:spcAft>
                <a:spcPts val="0"/>
              </a:spcAft>
              <a:buClr>
                <a:schemeClr val="dk1"/>
              </a:buClr>
              <a:buSzPct val="61111"/>
              <a:buFont typeface="Arial"/>
              <a:buNone/>
            </a:pPr>
            <a:r>
              <a:rPr lang="en-GB"/>
              <a:t>• To maintain the integrity of data. </a:t>
            </a:r>
            <a:endParaRPr/>
          </a:p>
          <a:p>
            <a:pPr marL="0" lvl="0" indent="0" algn="l" rtl="0">
              <a:spcBef>
                <a:spcPts val="1200"/>
              </a:spcBef>
              <a:spcAft>
                <a:spcPts val="0"/>
              </a:spcAft>
              <a:buClr>
                <a:schemeClr val="dk1"/>
              </a:buClr>
              <a:buSzPct val="61111"/>
              <a:buFont typeface="Arial"/>
              <a:buNone/>
            </a:pPr>
            <a:endParaRPr/>
          </a:p>
          <a:p>
            <a:pPr marL="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GB"/>
              <a:t>Problem Statement</a:t>
            </a:r>
            <a:endParaRPr/>
          </a:p>
          <a:p>
            <a:pPr marL="0" lvl="0" indent="0" algn="l" rtl="0">
              <a:spcBef>
                <a:spcPts val="0"/>
              </a:spcBef>
              <a:spcAft>
                <a:spcPts val="0"/>
              </a:spcAft>
              <a:buClr>
                <a:schemeClr val="dk1"/>
              </a:buClr>
              <a:buSzPct val="39285"/>
              <a:buFont typeface="Arial"/>
              <a:buNone/>
            </a:pPr>
            <a:endParaRPr/>
          </a:p>
          <a:p>
            <a:pPr marL="0" lvl="0" indent="0" algn="l" rtl="0">
              <a:spcBef>
                <a:spcPts val="0"/>
              </a:spcBef>
              <a:spcAft>
                <a:spcPts val="0"/>
              </a:spcAft>
              <a:buNone/>
            </a:pPr>
            <a:endParaRPr/>
          </a:p>
        </p:txBody>
      </p:sp>
      <p:sp>
        <p:nvSpPr>
          <p:cNvPr id="73" name="Google Shape;73;p16"/>
          <p:cNvSpPr txBox="1">
            <a:spLocks noGrp="1"/>
          </p:cNvSpPr>
          <p:nvPr>
            <p:ph type="body" idx="1"/>
          </p:nvPr>
        </p:nvSpPr>
        <p:spPr>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Clr>
                <a:schemeClr val="dk1"/>
              </a:buClr>
              <a:buSzPct val="61111"/>
              <a:buFont typeface="Arial"/>
              <a:buNone/>
            </a:pPr>
            <a:r>
              <a:rPr lang="en-GB"/>
              <a:t>1. The existing system uses a manual inventory system to stock products, order, and purchase items. </a:t>
            </a:r>
            <a:endParaRPr/>
          </a:p>
          <a:p>
            <a:pPr marL="0" lvl="0" indent="0" algn="l" rtl="0">
              <a:spcBef>
                <a:spcPts val="1200"/>
              </a:spcBef>
              <a:spcAft>
                <a:spcPts val="0"/>
              </a:spcAft>
              <a:buClr>
                <a:schemeClr val="dk1"/>
              </a:buClr>
              <a:buSzPct val="61111"/>
              <a:buFont typeface="Arial"/>
              <a:buNone/>
            </a:pPr>
            <a:r>
              <a:rPr lang="en-GB"/>
              <a:t>2. The security level of data, documents related to transactions and inventory is low. </a:t>
            </a:r>
            <a:endParaRPr/>
          </a:p>
          <a:p>
            <a:pPr marL="0" lvl="0" indent="0" algn="l" rtl="0">
              <a:spcBef>
                <a:spcPts val="1200"/>
              </a:spcBef>
              <a:spcAft>
                <a:spcPts val="0"/>
              </a:spcAft>
              <a:buClr>
                <a:schemeClr val="dk1"/>
              </a:buClr>
              <a:buSzPct val="61111"/>
              <a:buFont typeface="Arial"/>
              <a:buNone/>
            </a:pPr>
            <a:r>
              <a:rPr lang="en-GB"/>
              <a:t>3. Existing data does not provide any records for expiration of food items. </a:t>
            </a:r>
            <a:endParaRPr/>
          </a:p>
          <a:p>
            <a:pPr marL="0" lvl="0" indent="0" algn="l" rtl="0">
              <a:spcBef>
                <a:spcPts val="1200"/>
              </a:spcBef>
              <a:spcAft>
                <a:spcPts val="0"/>
              </a:spcAft>
              <a:buClr>
                <a:schemeClr val="dk1"/>
              </a:buClr>
              <a:buSzPct val="61111"/>
              <a:buFont typeface="Arial"/>
              <a:buNone/>
            </a:pPr>
            <a:r>
              <a:rPr lang="en-GB"/>
              <a:t>4. Inadequate data and unstructured information are recorded, and data cannot be accessed because the records are stored in multiple files and formats. </a:t>
            </a:r>
            <a:endParaRPr/>
          </a:p>
          <a:p>
            <a:pPr marL="0" lvl="0" indent="0" algn="l" rtl="0">
              <a:spcBef>
                <a:spcPts val="1200"/>
              </a:spcBef>
              <a:spcAft>
                <a:spcPts val="0"/>
              </a:spcAft>
              <a:buClr>
                <a:schemeClr val="dk1"/>
              </a:buClr>
              <a:buSzPct val="61111"/>
              <a:buFont typeface="Arial"/>
              <a:buNone/>
            </a:pPr>
            <a:r>
              <a:rPr lang="en-GB"/>
              <a:t>5. Reports for total sales of the day are determined by the amount of money in the cashier deck, making it impossible to provide data to the owner for him to make sound business decisions. </a:t>
            </a:r>
            <a:endParaRPr/>
          </a:p>
          <a:p>
            <a:pPr marL="0" lvl="0" indent="0" algn="l" rtl="0">
              <a:spcBef>
                <a:spcPts val="1200"/>
              </a:spcBef>
              <a:spcAft>
                <a:spcPts val="0"/>
              </a:spcAft>
              <a:buClr>
                <a:schemeClr val="dk1"/>
              </a:buClr>
              <a:buSzPct val="61111"/>
              <a:buFont typeface="Arial"/>
              <a:buNone/>
            </a:pPr>
            <a:r>
              <a:rPr lang="en-GB"/>
              <a:t>6. Billing information, tickets, and coupons are not being handled correctly from wholesale to store. </a:t>
            </a:r>
            <a:endParaRPr/>
          </a:p>
          <a:p>
            <a:pPr marL="0" lvl="0" indent="0" algn="l" rtl="0">
              <a:spcBef>
                <a:spcPts val="1200"/>
              </a:spcBef>
              <a:spcAft>
                <a:spcPts val="0"/>
              </a:spcAft>
              <a:buClr>
                <a:schemeClr val="dk1"/>
              </a:buClr>
              <a:buSzPct val="61111"/>
              <a:buFont typeface="Arial"/>
              <a:buNone/>
            </a:pPr>
            <a:r>
              <a:rPr lang="en-GB"/>
              <a:t>7. Processing, adding, and managing are difficult tasks. </a:t>
            </a:r>
            <a:endParaRPr/>
          </a:p>
          <a:p>
            <a:pPr marL="0" lvl="0" indent="0" algn="l" rtl="0">
              <a:spcBef>
                <a:spcPts val="1200"/>
              </a:spcBef>
              <a:spcAft>
                <a:spcPts val="0"/>
              </a:spcAft>
              <a:buClr>
                <a:schemeClr val="dk1"/>
              </a:buClr>
              <a:buSzPct val="61111"/>
              <a:buFont typeface="Arial"/>
              <a:buNone/>
            </a:pPr>
            <a:r>
              <a:rPr lang="en-GB"/>
              <a:t>8. Time consuming, insufficient data on physical counts of products. </a:t>
            </a:r>
            <a:endParaRPr/>
          </a:p>
          <a:p>
            <a:pPr marL="0" lvl="0" indent="0" algn="l" rtl="0">
              <a:spcBef>
                <a:spcPts val="1200"/>
              </a:spcBef>
              <a:spcAft>
                <a:spcPts val="0"/>
              </a:spcAft>
              <a:buClr>
                <a:schemeClr val="dk1"/>
              </a:buClr>
              <a:buSzPct val="61111"/>
              <a:buFont typeface="Arial"/>
              <a:buNone/>
            </a:pPr>
            <a:r>
              <a:rPr lang="en-GB"/>
              <a:t>9. Missing daily orders data, insufficient data for predicting the supplies needed, and logistics are all factors that contribute to these challenges </a:t>
            </a:r>
            <a:endParaRPr/>
          </a:p>
          <a:p>
            <a:pPr marL="0" lvl="0" indent="0" algn="l" rtl="0">
              <a:spcBef>
                <a:spcPts val="1200"/>
              </a:spcBef>
              <a:spcAft>
                <a:spcPts val="0"/>
              </a:spcAft>
              <a:buClr>
                <a:schemeClr val="dk1"/>
              </a:buClr>
              <a:buSzPct val="61111"/>
              <a:buFont typeface="Arial"/>
              <a:buNone/>
            </a:pPr>
            <a:endParaRPr/>
          </a:p>
          <a:p>
            <a:pPr marL="0" lvl="0" indent="0" algn="l" rtl="0">
              <a:spcBef>
                <a:spcPts val="120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GB"/>
              <a:t>Proposed Solutions</a:t>
            </a:r>
            <a:endParaRPr/>
          </a:p>
          <a:p>
            <a:pPr marL="0" lvl="0" indent="0" algn="l" rtl="0">
              <a:spcBef>
                <a:spcPts val="0"/>
              </a:spcBef>
              <a:spcAft>
                <a:spcPts val="0"/>
              </a:spcAft>
              <a:buClr>
                <a:schemeClr val="dk1"/>
              </a:buClr>
              <a:buSzPct val="39285"/>
              <a:buFont typeface="Arial"/>
              <a:buNone/>
            </a:pPr>
            <a:endParaRPr/>
          </a:p>
          <a:p>
            <a:pPr marL="0" lvl="0" indent="0" algn="l" rtl="0">
              <a:spcBef>
                <a:spcPts val="0"/>
              </a:spcBef>
              <a:spcAft>
                <a:spcPts val="0"/>
              </a:spcAft>
              <a:buNone/>
            </a:pPr>
            <a:endParaRPr/>
          </a:p>
        </p:txBody>
      </p:sp>
      <p:sp>
        <p:nvSpPr>
          <p:cNvPr id="79" name="Google Shape;79;p17"/>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ct val="61111"/>
              <a:buFont typeface="Arial"/>
              <a:buNone/>
            </a:pPr>
            <a:r>
              <a:rPr lang="en-GB"/>
              <a:t>To overcome the above problems, a database model can be used. The solutions are: -</a:t>
            </a:r>
            <a:endParaRPr/>
          </a:p>
          <a:p>
            <a:pPr marL="0" lvl="0" indent="0" algn="l" rtl="0">
              <a:spcBef>
                <a:spcPts val="1200"/>
              </a:spcBef>
              <a:spcAft>
                <a:spcPts val="0"/>
              </a:spcAft>
              <a:buNone/>
            </a:pPr>
            <a:r>
              <a:rPr lang="en-GB"/>
              <a:t>1. Instead of manually searching for logistics availability, usernames details, we can use Natural keys in databases to prevent users for redundancies and makes the data consistent.</a:t>
            </a:r>
            <a:endParaRPr/>
          </a:p>
          <a:p>
            <a:pPr marL="0" lvl="0" indent="0" algn="l" rtl="0">
              <a:spcBef>
                <a:spcPts val="1200"/>
              </a:spcBef>
              <a:spcAft>
                <a:spcPts val="0"/>
              </a:spcAft>
              <a:buClr>
                <a:schemeClr val="dk1"/>
              </a:buClr>
              <a:buSzPct val="61111"/>
              <a:buFont typeface="Arial"/>
              <a:buNone/>
            </a:pPr>
            <a:r>
              <a:rPr lang="en-GB"/>
              <a:t>2. With the database design, we can obtain the pricing and customer’s details by including the Customer ID and Product ID as PRIMARY KEY that identifies the records uniquely.</a:t>
            </a:r>
            <a:endParaRPr/>
          </a:p>
          <a:p>
            <a:pPr marL="0" lvl="0" indent="0" algn="l" rtl="0">
              <a:spcBef>
                <a:spcPts val="1200"/>
              </a:spcBef>
              <a:spcAft>
                <a:spcPts val="0"/>
              </a:spcAft>
              <a:buClr>
                <a:schemeClr val="dk1"/>
              </a:buClr>
              <a:buSzPct val="61111"/>
              <a:buFont typeface="Arial"/>
              <a:buNone/>
            </a:pPr>
            <a:r>
              <a:rPr lang="en-GB"/>
              <a:t>3. Using a database design, even though the Manufacturing ID and Sales ID are different, we can join the two tables using JOINS functions and obtain the data from two different entities. All sales information can be obtained according to their manufacturing details.</a:t>
            </a:r>
            <a:endParaRPr/>
          </a:p>
          <a:p>
            <a:pPr marL="0" lvl="0" indent="0" algn="l" rtl="0">
              <a:spcBef>
                <a:spcPts val="1200"/>
              </a:spcBef>
              <a:spcAft>
                <a:spcPts val="0"/>
              </a:spcAft>
              <a:buClr>
                <a:schemeClr val="dk1"/>
              </a:buClr>
              <a:buSzPct val="61111"/>
              <a:buFont typeface="Arial"/>
              <a:buNone/>
            </a:pPr>
            <a:r>
              <a:rPr lang="en-GB"/>
              <a:t>4. The details of the cards are not specified. Using this database, we can manage the card details of customers, discounted rate can be identified.</a:t>
            </a:r>
            <a:endParaRPr/>
          </a:p>
          <a:p>
            <a:pPr marL="0" lvl="0" indent="0" algn="l" rtl="0">
              <a:spcBef>
                <a:spcPts val="1200"/>
              </a:spcBef>
              <a:spcAft>
                <a:spcPts val="0"/>
              </a:spcAft>
              <a:buClr>
                <a:schemeClr val="dk1"/>
              </a:buClr>
              <a:buSzPct val="61111"/>
              <a:buFont typeface="Arial"/>
              <a:buNone/>
            </a:pPr>
            <a:r>
              <a:rPr lang="en-GB"/>
              <a:t>5. Managing of subscription is difficult so using this database, the subscription expiry dates, balance of customers in cards and discounted rates can be identified and managed properly.</a:t>
            </a:r>
            <a:endParaRPr/>
          </a:p>
          <a:p>
            <a:pPr marL="0" lvl="0" indent="0" algn="l" rtl="0">
              <a:spcBef>
                <a:spcPts val="1200"/>
              </a:spcBef>
              <a:spcAft>
                <a:spcPts val="0"/>
              </a:spcAft>
              <a:buClr>
                <a:schemeClr val="dk1"/>
              </a:buClr>
              <a:buSzPct val="61111"/>
              <a:buFont typeface="Arial"/>
              <a:buNone/>
            </a:pPr>
            <a:endParaRPr/>
          </a:p>
          <a:p>
            <a:pPr marL="0" lvl="0" indent="0" algn="l" rtl="0">
              <a:spcBef>
                <a:spcPts val="12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2376"/>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GB" dirty="0"/>
              <a:t>DATA MODEL E-R DIAGRAM</a:t>
            </a:r>
            <a:endParaRPr dirty="0"/>
          </a:p>
          <a:p>
            <a:pPr marL="0" lvl="0" indent="0" algn="l" rtl="0">
              <a:spcBef>
                <a:spcPts val="0"/>
              </a:spcBef>
              <a:spcAft>
                <a:spcPts val="0"/>
              </a:spcAft>
              <a:buClr>
                <a:schemeClr val="dk1"/>
              </a:buClr>
              <a:buSzPct val="39285"/>
              <a:buFont typeface="Arial"/>
              <a:buNone/>
            </a:pPr>
            <a:endParaRPr dirty="0"/>
          </a:p>
          <a:p>
            <a:pPr marL="0" lvl="0" indent="0" algn="l" rtl="0">
              <a:spcBef>
                <a:spcPts val="0"/>
              </a:spcBef>
              <a:spcAft>
                <a:spcPts val="0"/>
              </a:spcAft>
              <a:buNone/>
            </a:pPr>
            <a:endParaRPr dirty="0"/>
          </a:p>
        </p:txBody>
      </p:sp>
      <p:sp>
        <p:nvSpPr>
          <p:cNvPr id="85" name="Google Shape;85;p18"/>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pic>
        <p:nvPicPr>
          <p:cNvPr id="5" name="Picture 4" descr="Diagram&#10;&#10;Description automatically generated">
            <a:extLst>
              <a:ext uri="{FF2B5EF4-FFF2-40B4-BE49-F238E27FC236}">
                <a16:creationId xmlns:a16="http://schemas.microsoft.com/office/drawing/2014/main" id="{C0A9E9B9-E474-34C6-541B-2572381A5277}"/>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11700" y="1015077"/>
            <a:ext cx="8520600" cy="412842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rtl="0">
              <a:spcBef>
                <a:spcPts val="0"/>
              </a:spcBef>
              <a:spcAft>
                <a:spcPts val="0"/>
              </a:spcAft>
              <a:buClr>
                <a:schemeClr val="dk1"/>
              </a:buClr>
              <a:buSzPct val="39285"/>
              <a:buFont typeface="Arial"/>
              <a:buNone/>
            </a:pPr>
            <a:r>
              <a:rPr lang="en-GB" dirty="0"/>
              <a:t>Demonstration</a:t>
            </a:r>
            <a:endParaRPr dirty="0"/>
          </a:p>
          <a:p>
            <a:pPr marL="0" lvl="0" indent="0" algn="l" rtl="0">
              <a:spcBef>
                <a:spcPts val="0"/>
              </a:spcBef>
              <a:spcAft>
                <a:spcPts val="0"/>
              </a:spcAft>
              <a:buClr>
                <a:schemeClr val="dk1"/>
              </a:buClr>
              <a:buSzPct val="39285"/>
              <a:buFont typeface="Arial"/>
              <a:buNone/>
            </a:pPr>
            <a:endParaRPr dirty="0"/>
          </a:p>
          <a:p>
            <a:pPr marL="0" lvl="0" indent="0" algn="l" rtl="0">
              <a:spcBef>
                <a:spcPts val="0"/>
              </a:spcBef>
              <a:spcAft>
                <a:spcPts val="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grpSp>
        <p:nvGrpSpPr>
          <p:cNvPr id="96" name="Group 95">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97" name="Straight Connector 96">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8" name="Straight Connector 97">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99"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0"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1" name="Isosceles Triangle 100">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2"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 name="Isosceles Triangle 104">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6" name="Isosceles Triangle 105">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08" name="Rectangle 107">
            <a:extLst>
              <a:ext uri="{FF2B5EF4-FFF2-40B4-BE49-F238E27FC236}">
                <a16:creationId xmlns:a16="http://schemas.microsoft.com/office/drawing/2014/main" id="{4F57DB1C-6494-4CC4-A5E8-931957565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Isosceles Triangle 109">
            <a:extLst>
              <a:ext uri="{FF2B5EF4-FFF2-40B4-BE49-F238E27FC236}">
                <a16:creationId xmlns:a16="http://schemas.microsoft.com/office/drawing/2014/main" id="{FFFB778B-5206-4BB0-A468-327E71367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09900"/>
            <a:ext cx="336549" cy="21336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Freeform: Shape 111">
            <a:extLst>
              <a:ext uri="{FF2B5EF4-FFF2-40B4-BE49-F238E27FC236}">
                <a16:creationId xmlns:a16="http://schemas.microsoft.com/office/drawing/2014/main" id="{E6C0471D-BE03-4D81-BDB5-D510BC0D8A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65034" y="0"/>
            <a:ext cx="4078966" cy="5143498"/>
          </a:xfrm>
          <a:custGeom>
            <a:avLst/>
            <a:gdLst>
              <a:gd name="connsiteX0" fmla="*/ 0 w 5438621"/>
              <a:gd name="connsiteY0" fmla="*/ 0 h 6857999"/>
              <a:gd name="connsiteX1" fmla="*/ 573774 w 5438621"/>
              <a:gd name="connsiteY1" fmla="*/ 0 h 6857999"/>
              <a:gd name="connsiteX2" fmla="*/ 1182808 w 5438621"/>
              <a:gd name="connsiteY2" fmla="*/ 0 h 6857999"/>
              <a:gd name="connsiteX3" fmla="*/ 4537195 w 5438621"/>
              <a:gd name="connsiteY3" fmla="*/ 0 h 6857999"/>
              <a:gd name="connsiteX4" fmla="*/ 5187609 w 5438621"/>
              <a:gd name="connsiteY4" fmla="*/ 0 h 6857999"/>
              <a:gd name="connsiteX5" fmla="*/ 5438621 w 5438621"/>
              <a:gd name="connsiteY5" fmla="*/ 0 h 6857999"/>
              <a:gd name="connsiteX6" fmla="*/ 5438621 w 5438621"/>
              <a:gd name="connsiteY6" fmla="*/ 6857999 h 6857999"/>
              <a:gd name="connsiteX7" fmla="*/ 4802807 w 5438621"/>
              <a:gd name="connsiteY7" fmla="*/ 6857999 h 6857999"/>
              <a:gd name="connsiteX8" fmla="*/ 4537195 w 5438621"/>
              <a:gd name="connsiteY8" fmla="*/ 6857999 h 6857999"/>
              <a:gd name="connsiteX9" fmla="*/ 1182808 w 5438621"/>
              <a:gd name="connsiteY9" fmla="*/ 6857999 h 6857999"/>
              <a:gd name="connsiteX10" fmla="*/ 1049897 w 5438621"/>
              <a:gd name="connsiteY10"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38621" h="6857999">
                <a:moveTo>
                  <a:pt x="0" y="0"/>
                </a:moveTo>
                <a:lnTo>
                  <a:pt x="573774" y="0"/>
                </a:lnTo>
                <a:lnTo>
                  <a:pt x="1182808" y="0"/>
                </a:lnTo>
                <a:lnTo>
                  <a:pt x="4537195" y="0"/>
                </a:lnTo>
                <a:lnTo>
                  <a:pt x="5187609" y="0"/>
                </a:lnTo>
                <a:lnTo>
                  <a:pt x="5438621" y="0"/>
                </a:lnTo>
                <a:lnTo>
                  <a:pt x="5438621" y="6857999"/>
                </a:lnTo>
                <a:lnTo>
                  <a:pt x="4802807" y="6857999"/>
                </a:lnTo>
                <a:lnTo>
                  <a:pt x="4537195" y="6857999"/>
                </a:lnTo>
                <a:lnTo>
                  <a:pt x="1182808" y="6857999"/>
                </a:lnTo>
                <a:lnTo>
                  <a:pt x="1049897" y="685799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14" name="Straight Connector 113">
            <a:extLst>
              <a:ext uri="{FF2B5EF4-FFF2-40B4-BE49-F238E27FC236}">
                <a16:creationId xmlns:a16="http://schemas.microsoft.com/office/drawing/2014/main" id="{E5E836EB-03CD-4BA5-A751-21D2ACC283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090307" y="2612571"/>
            <a:ext cx="5053693" cy="2530928"/>
          </a:xfrm>
          <a:prstGeom prst="line">
            <a:avLst/>
          </a:prstGeom>
          <a:ln w="9525">
            <a:solidFill>
              <a:schemeClr val="accent1">
                <a:lumMod val="60000"/>
                <a:lumOff val="40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16" name="Straight Connector 115">
            <a:extLst>
              <a:ext uri="{FF2B5EF4-FFF2-40B4-BE49-F238E27FC236}">
                <a16:creationId xmlns:a16="http://schemas.microsoft.com/office/drawing/2014/main" id="{22721A85-1EA4-4D87-97AB-0BB4AB78F9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08607" y="0"/>
            <a:ext cx="645472" cy="5143499"/>
          </a:xfrm>
          <a:prstGeom prst="line">
            <a:avLst/>
          </a:prstGeom>
          <a:ln w="15875" cap="sq">
            <a:solidFill>
              <a:schemeClr val="accent1"/>
            </a:solidFill>
            <a:bevel/>
          </a:ln>
        </p:spPr>
        <p:style>
          <a:lnRef idx="2">
            <a:schemeClr val="accent1"/>
          </a:lnRef>
          <a:fillRef idx="0">
            <a:schemeClr val="accent1"/>
          </a:fillRef>
          <a:effectRef idx="1">
            <a:schemeClr val="accent1"/>
          </a:effectRef>
          <a:fontRef idx="minor">
            <a:schemeClr val="tx1"/>
          </a:fontRef>
        </p:style>
      </p:cxnSp>
      <p:sp>
        <p:nvSpPr>
          <p:cNvPr id="118" name="Isosceles Triangle 117">
            <a:extLst>
              <a:ext uri="{FF2B5EF4-FFF2-40B4-BE49-F238E27FC236}">
                <a16:creationId xmlns:a16="http://schemas.microsoft.com/office/drawing/2014/main" id="{A27691EB-14CF-4237-B5EB-C94B92677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512053" y="0"/>
            <a:ext cx="631947" cy="4249615"/>
          </a:xfrm>
          <a:prstGeom prst="triangle">
            <a:avLst>
              <a:gd name="adj" fmla="val 100000"/>
            </a:avLst>
          </a:prstGeom>
          <a:solidFill>
            <a:schemeClr val="accent2">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1" name="Google Shape;91;p19"/>
          <p:cNvSpPr txBox="1">
            <a:spLocks noGrp="1"/>
          </p:cNvSpPr>
          <p:nvPr>
            <p:ph type="title"/>
          </p:nvPr>
        </p:nvSpPr>
        <p:spPr>
          <a:xfrm>
            <a:off x="622300" y="640896"/>
            <a:ext cx="4349749" cy="3861708"/>
          </a:xfrm>
          <a:prstGeom prst="rect">
            <a:avLst/>
          </a:prstGeom>
        </p:spPr>
        <p:txBody>
          <a:bodyPr spcFirstLastPara="1" vert="horz" lIns="91440" tIns="45720" rIns="91440" bIns="45720" rtlCol="0" anchor="ctr" anchorCtr="0">
            <a:normAutofit/>
          </a:bodyPr>
          <a:lstStyle/>
          <a:p>
            <a:pPr marL="0" lvl="0" indent="0" algn="r" defTabSz="457200">
              <a:spcBef>
                <a:spcPct val="0"/>
              </a:spcBef>
              <a:spcAft>
                <a:spcPts val="0"/>
              </a:spcAft>
              <a:buClr>
                <a:schemeClr val="dk1"/>
              </a:buClr>
              <a:buSzPct val="39285"/>
            </a:pPr>
            <a:r>
              <a:rPr lang="en-US" sz="4500"/>
              <a:t>Thank You</a:t>
            </a:r>
          </a:p>
          <a:p>
            <a:pPr marL="0" lvl="0" indent="0" algn="r" defTabSz="457200">
              <a:spcBef>
                <a:spcPct val="0"/>
              </a:spcBef>
              <a:spcAft>
                <a:spcPts val="0"/>
              </a:spcAft>
              <a:buClr>
                <a:schemeClr val="dk1"/>
              </a:buClr>
              <a:buSzPct val="39285"/>
            </a:pPr>
            <a:endParaRPr lang="en-US" sz="4500"/>
          </a:p>
          <a:p>
            <a:pPr marL="0" lvl="0" indent="0" algn="r" defTabSz="457200">
              <a:spcBef>
                <a:spcPct val="0"/>
              </a:spcBef>
              <a:spcAft>
                <a:spcPts val="0"/>
              </a:spcAft>
            </a:pPr>
            <a:endParaRPr lang="en-US" sz="4500"/>
          </a:p>
        </p:txBody>
      </p:sp>
    </p:spTree>
    <p:extLst>
      <p:ext uri="{BB962C8B-B14F-4D97-AF65-F5344CB8AC3E}">
        <p14:creationId xmlns:p14="http://schemas.microsoft.com/office/powerpoint/2010/main" val="276074382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{B32B1F76-FDCF-AB4F-8614-A73FDF8517F3}tf10001060_mac</Template>
  <TotalTime>0</TotalTime>
  <Words>496</Words>
  <Application>Microsoft Macintosh PowerPoint</Application>
  <PresentationFormat>On-screen Show (16:9)</PresentationFormat>
  <Paragraphs>42</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Wholesale Management System</vt:lpstr>
      <vt:lpstr>Overview </vt:lpstr>
      <vt:lpstr>Objectives</vt:lpstr>
      <vt:lpstr>Problem Statement  </vt:lpstr>
      <vt:lpstr>Proposed Solutions  </vt:lpstr>
      <vt:lpstr>DATA MODEL E-R DIAGRAM  </vt:lpstr>
      <vt:lpstr>Demonstration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Wholesale Management System</dc:title>
  <cp:lastModifiedBy>officialdetails13@gmail.com</cp:lastModifiedBy>
  <cp:revision>1</cp:revision>
  <dcterms:modified xsi:type="dcterms:W3CDTF">2022-04-29T05:20:45Z</dcterms:modified>
</cp:coreProperties>
</file>