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aleway"/>
      <p:regular r:id="rId20"/>
      <p:bold r:id="rId21"/>
      <p:italic r:id="rId22"/>
      <p:boldItalic r:id="rId23"/>
    </p:embeddedFont>
    <p:embeddedFont>
      <p:font typeface="Mulish"/>
      <p:regular r:id="rId24"/>
      <p:bold r:id="rId25"/>
      <p:italic r:id="rId26"/>
      <p:boldItalic r:id="rId27"/>
    </p:embeddedFont>
    <p:embeddedFont>
      <p:font typeface="Oswald Light"/>
      <p:regular r:id="rId28"/>
      <p:bold r:id="rId29"/>
    </p:embeddedFont>
    <p:embeddedFont>
      <p:font typeface="Oswald"/>
      <p:regular r:id="rId30"/>
      <p:bold r:id="rId31"/>
    </p:embeddedFont>
    <p:embeddedFont>
      <p:font typeface="Mulish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Mulish-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ulish-italic.fntdata"/><Relationship Id="rId25" Type="http://schemas.openxmlformats.org/officeDocument/2006/relationships/font" Target="fonts/Mulish-bold.fntdata"/><Relationship Id="rId28" Type="http://schemas.openxmlformats.org/officeDocument/2006/relationships/font" Target="fonts/OswaldLight-regular.fntdata"/><Relationship Id="rId27" Type="http://schemas.openxmlformats.org/officeDocument/2006/relationships/font" Target="fonts/Mulish-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7.xml"/><Relationship Id="rId33" Type="http://schemas.openxmlformats.org/officeDocument/2006/relationships/font" Target="fonts/MulishMedium-bold.fntdata"/><Relationship Id="rId10" Type="http://schemas.openxmlformats.org/officeDocument/2006/relationships/slide" Target="slides/slide6.xml"/><Relationship Id="rId32" Type="http://schemas.openxmlformats.org/officeDocument/2006/relationships/font" Target="fonts/MulishMedium-regular.fntdata"/><Relationship Id="rId13" Type="http://schemas.openxmlformats.org/officeDocument/2006/relationships/slide" Target="slides/slide9.xml"/><Relationship Id="rId35" Type="http://schemas.openxmlformats.org/officeDocument/2006/relationships/font" Target="fonts/MulishMedium-boldItalic.fntdata"/><Relationship Id="rId12" Type="http://schemas.openxmlformats.org/officeDocument/2006/relationships/slide" Target="slides/slide8.xml"/><Relationship Id="rId34" Type="http://schemas.openxmlformats.org/officeDocument/2006/relationships/font" Target="fonts/MulishMedium-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084d84a684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084d84a684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83f3eef9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083f3eef9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084d84a68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084d84a68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084d84a68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084d84a68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83f3eef9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083f3eef9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83f3eef9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083f3eef9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083f3eef9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083f3eef9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83f3eef9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083f3eef9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084d84a684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084d84a684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852100"/>
            <a:ext cx="4593000" cy="1870200"/>
          </a:xfrm>
          <a:prstGeom prst="rect">
            <a:avLst/>
          </a:prstGeom>
        </p:spPr>
        <p:txBody>
          <a:bodyPr anchorCtr="0" anchor="t" bIns="91425" lIns="91425" spcFirstLastPara="1" rIns="91425" wrap="square" tIns="91425">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910963"/>
            <a:ext cx="2338500" cy="604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3253825" y="654550"/>
            <a:ext cx="4982700" cy="1140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 name="Google Shape;39;p11"/>
          <p:cNvSpPr txBox="1"/>
          <p:nvPr>
            <p:ph idx="1" type="subTitle"/>
          </p:nvPr>
        </p:nvSpPr>
        <p:spPr>
          <a:xfrm>
            <a:off x="3253825" y="1992788"/>
            <a:ext cx="4982700" cy="37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1" name="Shape 41"/>
        <p:cNvGrpSpPr/>
        <p:nvPr/>
      </p:nvGrpSpPr>
      <p:grpSpPr>
        <a:xfrm>
          <a:off x="0" y="0"/>
          <a:ext cx="0" cy="0"/>
          <a:chOff x="0" y="0"/>
          <a:chExt cx="0" cy="0"/>
        </a:xfrm>
      </p:grpSpPr>
      <p:sp>
        <p:nvSpPr>
          <p:cNvPr id="42" name="Google Shape;4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43" name="Google Shape;43;p13"/>
          <p:cNvSpPr txBox="1"/>
          <p:nvPr>
            <p:ph hasCustomPrompt="1" idx="2" type="title"/>
          </p:nvPr>
        </p:nvSpPr>
        <p:spPr>
          <a:xfrm>
            <a:off x="830206" y="1478041"/>
            <a:ext cx="6261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latin typeface="Oswald Light"/>
                <a:ea typeface="Oswald Light"/>
                <a:cs typeface="Oswald Light"/>
                <a:sym typeface="Oswald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 name="Google Shape;44;p13"/>
          <p:cNvSpPr txBox="1"/>
          <p:nvPr>
            <p:ph hasCustomPrompt="1" idx="3" type="title"/>
          </p:nvPr>
        </p:nvSpPr>
        <p:spPr>
          <a:xfrm>
            <a:off x="838276" y="3141063"/>
            <a:ext cx="6261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latin typeface="Oswald Light"/>
                <a:ea typeface="Oswald Light"/>
                <a:cs typeface="Oswald Light"/>
                <a:sym typeface="Oswald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 name="Google Shape;45;p13"/>
          <p:cNvSpPr txBox="1"/>
          <p:nvPr>
            <p:ph hasCustomPrompt="1" idx="4" type="title"/>
          </p:nvPr>
        </p:nvSpPr>
        <p:spPr>
          <a:xfrm>
            <a:off x="3516058" y="1478041"/>
            <a:ext cx="6261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latin typeface="Oswald Light"/>
                <a:ea typeface="Oswald Light"/>
                <a:cs typeface="Oswald Light"/>
                <a:sym typeface="Oswald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 name="Google Shape;46;p13"/>
          <p:cNvSpPr txBox="1"/>
          <p:nvPr>
            <p:ph hasCustomPrompt="1" idx="5" type="title"/>
          </p:nvPr>
        </p:nvSpPr>
        <p:spPr>
          <a:xfrm>
            <a:off x="3516050" y="3141063"/>
            <a:ext cx="6261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latin typeface="Oswald Light"/>
                <a:ea typeface="Oswald Light"/>
                <a:cs typeface="Oswald Light"/>
                <a:sym typeface="Oswald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 name="Google Shape;47;p13"/>
          <p:cNvSpPr txBox="1"/>
          <p:nvPr>
            <p:ph hasCustomPrompt="1" idx="6" type="title"/>
          </p:nvPr>
        </p:nvSpPr>
        <p:spPr>
          <a:xfrm>
            <a:off x="6223406" y="1478041"/>
            <a:ext cx="6261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latin typeface="Oswald Light"/>
                <a:ea typeface="Oswald Light"/>
                <a:cs typeface="Oswald Light"/>
                <a:sym typeface="Oswald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 name="Google Shape;48;p13"/>
          <p:cNvSpPr txBox="1"/>
          <p:nvPr>
            <p:ph hasCustomPrompt="1" idx="7" type="title"/>
          </p:nvPr>
        </p:nvSpPr>
        <p:spPr>
          <a:xfrm>
            <a:off x="6224312" y="3141063"/>
            <a:ext cx="6261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latin typeface="Oswald Light"/>
                <a:ea typeface="Oswald Light"/>
                <a:cs typeface="Oswald Light"/>
                <a:sym typeface="Oswald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p:nvPr>
            <p:ph idx="1" type="subTitle"/>
          </p:nvPr>
        </p:nvSpPr>
        <p:spPr>
          <a:xfrm>
            <a:off x="720000" y="2157075"/>
            <a:ext cx="23055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0" name="Google Shape;50;p13"/>
          <p:cNvSpPr txBox="1"/>
          <p:nvPr>
            <p:ph idx="8" type="subTitle"/>
          </p:nvPr>
        </p:nvSpPr>
        <p:spPr>
          <a:xfrm>
            <a:off x="3419275" y="2157075"/>
            <a:ext cx="23055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1" name="Google Shape;51;p13"/>
          <p:cNvSpPr txBox="1"/>
          <p:nvPr>
            <p:ph idx="9" type="subTitle"/>
          </p:nvPr>
        </p:nvSpPr>
        <p:spPr>
          <a:xfrm>
            <a:off x="6118550" y="2157075"/>
            <a:ext cx="23055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2" name="Google Shape;52;p13"/>
          <p:cNvSpPr txBox="1"/>
          <p:nvPr>
            <p:ph idx="13" type="subTitle"/>
          </p:nvPr>
        </p:nvSpPr>
        <p:spPr>
          <a:xfrm>
            <a:off x="720000" y="3819050"/>
            <a:ext cx="23814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3" name="Google Shape;53;p13"/>
          <p:cNvSpPr txBox="1"/>
          <p:nvPr>
            <p:ph idx="14" type="subTitle"/>
          </p:nvPr>
        </p:nvSpPr>
        <p:spPr>
          <a:xfrm>
            <a:off x="3419275" y="3819050"/>
            <a:ext cx="23055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4" name="Google Shape;54;p13"/>
          <p:cNvSpPr txBox="1"/>
          <p:nvPr>
            <p:ph idx="15" type="subTitle"/>
          </p:nvPr>
        </p:nvSpPr>
        <p:spPr>
          <a:xfrm>
            <a:off x="6118550" y="3819050"/>
            <a:ext cx="23055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55" name="Shape 55"/>
        <p:cNvGrpSpPr/>
        <p:nvPr/>
      </p:nvGrpSpPr>
      <p:grpSpPr>
        <a:xfrm>
          <a:off x="0" y="0"/>
          <a:ext cx="0" cy="0"/>
          <a:chOff x="0" y="0"/>
          <a:chExt cx="0" cy="0"/>
        </a:xfrm>
      </p:grpSpPr>
      <p:sp>
        <p:nvSpPr>
          <p:cNvPr id="56" name="Google Shape;56;p14"/>
          <p:cNvSpPr txBox="1"/>
          <p:nvPr>
            <p:ph type="title"/>
          </p:nvPr>
        </p:nvSpPr>
        <p:spPr>
          <a:xfrm>
            <a:off x="4603749" y="1562013"/>
            <a:ext cx="29754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57" name="Google Shape;57;p14"/>
          <p:cNvSpPr txBox="1"/>
          <p:nvPr>
            <p:ph idx="1" type="subTitle"/>
          </p:nvPr>
        </p:nvSpPr>
        <p:spPr>
          <a:xfrm>
            <a:off x="4603750" y="2280388"/>
            <a:ext cx="2975400" cy="13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
    <p:spTree>
      <p:nvGrpSpPr>
        <p:cNvPr id="58" name="Shape 58"/>
        <p:cNvGrpSpPr/>
        <p:nvPr/>
      </p:nvGrpSpPr>
      <p:grpSpPr>
        <a:xfrm>
          <a:off x="0" y="0"/>
          <a:ext cx="0" cy="0"/>
          <a:chOff x="0" y="0"/>
          <a:chExt cx="0" cy="0"/>
        </a:xfrm>
      </p:grpSpPr>
      <p:sp>
        <p:nvSpPr>
          <p:cNvPr id="59" name="Google Shape;59;p15"/>
          <p:cNvSpPr txBox="1"/>
          <p:nvPr>
            <p:ph type="title"/>
          </p:nvPr>
        </p:nvSpPr>
        <p:spPr>
          <a:xfrm>
            <a:off x="722376" y="448056"/>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60" name="Google Shape;60;p15"/>
          <p:cNvSpPr txBox="1"/>
          <p:nvPr>
            <p:ph idx="1" type="subTitle"/>
          </p:nvPr>
        </p:nvSpPr>
        <p:spPr>
          <a:xfrm>
            <a:off x="722375" y="1115425"/>
            <a:ext cx="7708500" cy="141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0"/>
              </a:spcBef>
              <a:spcAft>
                <a:spcPts val="0"/>
              </a:spcAft>
              <a:buClr>
                <a:srgbClr val="191919"/>
              </a:buClr>
              <a:buSzPts val="1400"/>
              <a:buFont typeface="Anaheim"/>
              <a:buChar char="○"/>
              <a:defRPr/>
            </a:lvl2pPr>
            <a:lvl3pPr lvl="2" rtl="0" algn="ctr">
              <a:lnSpc>
                <a:spcPct val="100000"/>
              </a:lnSpc>
              <a:spcBef>
                <a:spcPts val="0"/>
              </a:spcBef>
              <a:spcAft>
                <a:spcPts val="0"/>
              </a:spcAft>
              <a:buClr>
                <a:srgbClr val="191919"/>
              </a:buClr>
              <a:buSzPts val="1400"/>
              <a:buFont typeface="Anaheim"/>
              <a:buChar char="■"/>
              <a:defRPr/>
            </a:lvl3pPr>
            <a:lvl4pPr lvl="3" rtl="0" algn="ctr">
              <a:lnSpc>
                <a:spcPct val="100000"/>
              </a:lnSpc>
              <a:spcBef>
                <a:spcPts val="0"/>
              </a:spcBef>
              <a:spcAft>
                <a:spcPts val="0"/>
              </a:spcAft>
              <a:buClr>
                <a:srgbClr val="191919"/>
              </a:buClr>
              <a:buSzPts val="1400"/>
              <a:buFont typeface="Anaheim"/>
              <a:buChar char="●"/>
              <a:defRPr/>
            </a:lvl4pPr>
            <a:lvl5pPr lvl="4" rtl="0" algn="ctr">
              <a:lnSpc>
                <a:spcPct val="100000"/>
              </a:lnSpc>
              <a:spcBef>
                <a:spcPts val="0"/>
              </a:spcBef>
              <a:spcAft>
                <a:spcPts val="0"/>
              </a:spcAft>
              <a:buClr>
                <a:srgbClr val="191919"/>
              </a:buClr>
              <a:buSzPts val="1400"/>
              <a:buFont typeface="Anaheim"/>
              <a:buChar char="○"/>
              <a:defRPr/>
            </a:lvl5pPr>
            <a:lvl6pPr lvl="5" rtl="0" algn="ctr">
              <a:lnSpc>
                <a:spcPct val="100000"/>
              </a:lnSpc>
              <a:spcBef>
                <a:spcPts val="0"/>
              </a:spcBef>
              <a:spcAft>
                <a:spcPts val="0"/>
              </a:spcAft>
              <a:buClr>
                <a:srgbClr val="191919"/>
              </a:buClr>
              <a:buSzPts val="1400"/>
              <a:buFont typeface="Anaheim"/>
              <a:buChar char="■"/>
              <a:defRPr/>
            </a:lvl6pPr>
            <a:lvl7pPr lvl="6" rtl="0" algn="ctr">
              <a:lnSpc>
                <a:spcPct val="100000"/>
              </a:lnSpc>
              <a:spcBef>
                <a:spcPts val="0"/>
              </a:spcBef>
              <a:spcAft>
                <a:spcPts val="0"/>
              </a:spcAft>
              <a:buClr>
                <a:srgbClr val="191919"/>
              </a:buClr>
              <a:buSzPts val="1400"/>
              <a:buFont typeface="Anaheim"/>
              <a:buChar char="●"/>
              <a:defRPr/>
            </a:lvl7pPr>
            <a:lvl8pPr lvl="7" rtl="0" algn="ctr">
              <a:lnSpc>
                <a:spcPct val="100000"/>
              </a:lnSpc>
              <a:spcBef>
                <a:spcPts val="0"/>
              </a:spcBef>
              <a:spcAft>
                <a:spcPts val="0"/>
              </a:spcAft>
              <a:buClr>
                <a:srgbClr val="191919"/>
              </a:buClr>
              <a:buSzPts val="1400"/>
              <a:buFont typeface="Anaheim"/>
              <a:buChar char="○"/>
              <a:defRPr/>
            </a:lvl8pPr>
            <a:lvl9pPr lvl="8" rtl="0" algn="ctr">
              <a:lnSpc>
                <a:spcPct val="100000"/>
              </a:lnSpc>
              <a:spcBef>
                <a:spcPts val="0"/>
              </a:spcBef>
              <a:spcAft>
                <a:spcPts val="0"/>
              </a:spcAft>
              <a:buClr>
                <a:srgbClr val="191919"/>
              </a:buClr>
              <a:buSzPts val="1400"/>
              <a:buFont typeface="Anaheim"/>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61" name="Shape 61"/>
        <p:cNvGrpSpPr/>
        <p:nvPr/>
      </p:nvGrpSpPr>
      <p:grpSpPr>
        <a:xfrm>
          <a:off x="0" y="0"/>
          <a:ext cx="0" cy="0"/>
          <a:chOff x="0" y="0"/>
          <a:chExt cx="0" cy="0"/>
        </a:xfrm>
      </p:grpSpPr>
      <p:sp>
        <p:nvSpPr>
          <p:cNvPr id="62" name="Google Shape;62;p16"/>
          <p:cNvSpPr txBox="1"/>
          <p:nvPr>
            <p:ph type="title"/>
          </p:nvPr>
        </p:nvSpPr>
        <p:spPr>
          <a:xfrm>
            <a:off x="722376" y="448056"/>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63" name="Google Shape;63;p16"/>
          <p:cNvSpPr txBox="1"/>
          <p:nvPr>
            <p:ph idx="1" type="subTitle"/>
          </p:nvPr>
        </p:nvSpPr>
        <p:spPr>
          <a:xfrm>
            <a:off x="722375" y="1115425"/>
            <a:ext cx="7708500" cy="348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91919"/>
              </a:buClr>
              <a:buSzPts val="1400"/>
              <a:buFont typeface="Anaheim"/>
              <a:buChar char="●"/>
              <a:defRPr/>
            </a:lvl1pPr>
            <a:lvl2pPr lvl="1" rtl="0" algn="ctr">
              <a:lnSpc>
                <a:spcPct val="100000"/>
              </a:lnSpc>
              <a:spcBef>
                <a:spcPts val="0"/>
              </a:spcBef>
              <a:spcAft>
                <a:spcPts val="0"/>
              </a:spcAft>
              <a:buClr>
                <a:srgbClr val="191919"/>
              </a:buClr>
              <a:buSzPts val="1400"/>
              <a:buFont typeface="Anaheim"/>
              <a:buChar char="○"/>
              <a:defRPr/>
            </a:lvl2pPr>
            <a:lvl3pPr lvl="2" rtl="0" algn="ctr">
              <a:lnSpc>
                <a:spcPct val="100000"/>
              </a:lnSpc>
              <a:spcBef>
                <a:spcPts val="0"/>
              </a:spcBef>
              <a:spcAft>
                <a:spcPts val="0"/>
              </a:spcAft>
              <a:buClr>
                <a:srgbClr val="191919"/>
              </a:buClr>
              <a:buSzPts val="1400"/>
              <a:buFont typeface="Anaheim"/>
              <a:buChar char="■"/>
              <a:defRPr/>
            </a:lvl3pPr>
            <a:lvl4pPr lvl="3" rtl="0" algn="ctr">
              <a:lnSpc>
                <a:spcPct val="100000"/>
              </a:lnSpc>
              <a:spcBef>
                <a:spcPts val="0"/>
              </a:spcBef>
              <a:spcAft>
                <a:spcPts val="0"/>
              </a:spcAft>
              <a:buClr>
                <a:srgbClr val="191919"/>
              </a:buClr>
              <a:buSzPts val="1400"/>
              <a:buFont typeface="Anaheim"/>
              <a:buChar char="●"/>
              <a:defRPr/>
            </a:lvl4pPr>
            <a:lvl5pPr lvl="4" rtl="0" algn="ctr">
              <a:lnSpc>
                <a:spcPct val="100000"/>
              </a:lnSpc>
              <a:spcBef>
                <a:spcPts val="0"/>
              </a:spcBef>
              <a:spcAft>
                <a:spcPts val="0"/>
              </a:spcAft>
              <a:buClr>
                <a:srgbClr val="191919"/>
              </a:buClr>
              <a:buSzPts val="1400"/>
              <a:buFont typeface="Anaheim"/>
              <a:buChar char="○"/>
              <a:defRPr/>
            </a:lvl5pPr>
            <a:lvl6pPr lvl="5" rtl="0" algn="ctr">
              <a:lnSpc>
                <a:spcPct val="100000"/>
              </a:lnSpc>
              <a:spcBef>
                <a:spcPts val="0"/>
              </a:spcBef>
              <a:spcAft>
                <a:spcPts val="0"/>
              </a:spcAft>
              <a:buClr>
                <a:srgbClr val="191919"/>
              </a:buClr>
              <a:buSzPts val="1400"/>
              <a:buFont typeface="Anaheim"/>
              <a:buChar char="■"/>
              <a:defRPr/>
            </a:lvl6pPr>
            <a:lvl7pPr lvl="6" rtl="0" algn="ctr">
              <a:lnSpc>
                <a:spcPct val="100000"/>
              </a:lnSpc>
              <a:spcBef>
                <a:spcPts val="0"/>
              </a:spcBef>
              <a:spcAft>
                <a:spcPts val="0"/>
              </a:spcAft>
              <a:buClr>
                <a:srgbClr val="191919"/>
              </a:buClr>
              <a:buSzPts val="1400"/>
              <a:buFont typeface="Anaheim"/>
              <a:buChar char="●"/>
              <a:defRPr/>
            </a:lvl7pPr>
            <a:lvl8pPr lvl="7" rtl="0" algn="ctr">
              <a:lnSpc>
                <a:spcPct val="100000"/>
              </a:lnSpc>
              <a:spcBef>
                <a:spcPts val="0"/>
              </a:spcBef>
              <a:spcAft>
                <a:spcPts val="0"/>
              </a:spcAft>
              <a:buClr>
                <a:srgbClr val="191919"/>
              </a:buClr>
              <a:buSzPts val="1400"/>
              <a:buFont typeface="Anaheim"/>
              <a:buChar char="○"/>
              <a:defRPr/>
            </a:lvl8pPr>
            <a:lvl9pPr lvl="8" rtl="0" algn="ctr">
              <a:lnSpc>
                <a:spcPct val="100000"/>
              </a:lnSpc>
              <a:spcBef>
                <a:spcPts val="0"/>
              </a:spcBef>
              <a:spcAft>
                <a:spcPts val="0"/>
              </a:spcAft>
              <a:buClr>
                <a:srgbClr val="191919"/>
              </a:buClr>
              <a:buSzPts val="1400"/>
              <a:buFont typeface="Anaheim"/>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4" name="Shape 64"/>
        <p:cNvGrpSpPr/>
        <p:nvPr/>
      </p:nvGrpSpPr>
      <p:grpSpPr>
        <a:xfrm>
          <a:off x="0" y="0"/>
          <a:ext cx="0" cy="0"/>
          <a:chOff x="0" y="0"/>
          <a:chExt cx="0" cy="0"/>
        </a:xfrm>
      </p:grpSpPr>
      <p:sp>
        <p:nvSpPr>
          <p:cNvPr id="65" name="Google Shape;65;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66" name="Google Shape;66;p17"/>
          <p:cNvSpPr txBox="1"/>
          <p:nvPr>
            <p:ph idx="1" type="subTitle"/>
          </p:nvPr>
        </p:nvSpPr>
        <p:spPr>
          <a:xfrm>
            <a:off x="901850" y="2815848"/>
            <a:ext cx="2196600" cy="160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7" name="Google Shape;67;p17"/>
          <p:cNvSpPr txBox="1"/>
          <p:nvPr>
            <p:ph idx="2" type="subTitle"/>
          </p:nvPr>
        </p:nvSpPr>
        <p:spPr>
          <a:xfrm>
            <a:off x="3473634" y="2815848"/>
            <a:ext cx="2196600" cy="160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8" name="Google Shape;68;p17"/>
          <p:cNvSpPr txBox="1"/>
          <p:nvPr>
            <p:ph idx="3" type="subTitle"/>
          </p:nvPr>
        </p:nvSpPr>
        <p:spPr>
          <a:xfrm>
            <a:off x="6045424" y="2815848"/>
            <a:ext cx="2196600" cy="160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9" name="Google Shape;69;p17"/>
          <p:cNvSpPr txBox="1"/>
          <p:nvPr>
            <p:ph idx="4" type="subTitle"/>
          </p:nvPr>
        </p:nvSpPr>
        <p:spPr>
          <a:xfrm>
            <a:off x="901850" y="2121456"/>
            <a:ext cx="2196600" cy="8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0" name="Google Shape;70;p17"/>
          <p:cNvSpPr txBox="1"/>
          <p:nvPr>
            <p:ph idx="5" type="subTitle"/>
          </p:nvPr>
        </p:nvSpPr>
        <p:spPr>
          <a:xfrm>
            <a:off x="3473636" y="2121456"/>
            <a:ext cx="2196600" cy="8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1" name="Google Shape;71;p17"/>
          <p:cNvSpPr txBox="1"/>
          <p:nvPr>
            <p:ph idx="6" type="subTitle"/>
          </p:nvPr>
        </p:nvSpPr>
        <p:spPr>
          <a:xfrm>
            <a:off x="6045421" y="2121456"/>
            <a:ext cx="2196600" cy="8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72" name="Shape 72"/>
        <p:cNvGrpSpPr/>
        <p:nvPr/>
      </p:nvGrpSpPr>
      <p:grpSpPr>
        <a:xfrm>
          <a:off x="0" y="0"/>
          <a:ext cx="0" cy="0"/>
          <a:chOff x="0" y="0"/>
          <a:chExt cx="0" cy="0"/>
        </a:xfrm>
      </p:grpSpPr>
      <p:sp>
        <p:nvSpPr>
          <p:cNvPr id="73" name="Google Shape;7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74" name="Google Shape;74;p18"/>
          <p:cNvSpPr txBox="1"/>
          <p:nvPr>
            <p:ph idx="1" type="subTitle"/>
          </p:nvPr>
        </p:nvSpPr>
        <p:spPr>
          <a:xfrm>
            <a:off x="1682846" y="1753038"/>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5" name="Google Shape;75;p18"/>
          <p:cNvSpPr txBox="1"/>
          <p:nvPr>
            <p:ph idx="2" type="subTitle"/>
          </p:nvPr>
        </p:nvSpPr>
        <p:spPr>
          <a:xfrm>
            <a:off x="5509397" y="1753038"/>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6" name="Google Shape;76;p18"/>
          <p:cNvSpPr txBox="1"/>
          <p:nvPr>
            <p:ph idx="3" type="subTitle"/>
          </p:nvPr>
        </p:nvSpPr>
        <p:spPr>
          <a:xfrm>
            <a:off x="1682845" y="3456125"/>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 name="Google Shape;77;p18"/>
          <p:cNvSpPr txBox="1"/>
          <p:nvPr>
            <p:ph idx="4" type="subTitle"/>
          </p:nvPr>
        </p:nvSpPr>
        <p:spPr>
          <a:xfrm>
            <a:off x="5509397" y="3456125"/>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8" name="Google Shape;78;p18"/>
          <p:cNvSpPr txBox="1"/>
          <p:nvPr>
            <p:ph idx="5" type="subTitle"/>
          </p:nvPr>
        </p:nvSpPr>
        <p:spPr>
          <a:xfrm>
            <a:off x="1682845" y="1459688"/>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9" name="Google Shape;79;p18"/>
          <p:cNvSpPr txBox="1"/>
          <p:nvPr>
            <p:ph idx="6" type="subTitle"/>
          </p:nvPr>
        </p:nvSpPr>
        <p:spPr>
          <a:xfrm>
            <a:off x="1682845" y="316285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0" name="Google Shape;80;p18"/>
          <p:cNvSpPr txBox="1"/>
          <p:nvPr>
            <p:ph idx="7" type="subTitle"/>
          </p:nvPr>
        </p:nvSpPr>
        <p:spPr>
          <a:xfrm>
            <a:off x="5509370" y="1459688"/>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1" name="Google Shape;81;p18"/>
          <p:cNvSpPr txBox="1"/>
          <p:nvPr>
            <p:ph idx="8" type="subTitle"/>
          </p:nvPr>
        </p:nvSpPr>
        <p:spPr>
          <a:xfrm>
            <a:off x="5509370" y="316285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82" name="Shape 82"/>
        <p:cNvGrpSpPr/>
        <p:nvPr/>
      </p:nvGrpSpPr>
      <p:grpSpPr>
        <a:xfrm>
          <a:off x="0" y="0"/>
          <a:ext cx="0" cy="0"/>
          <a:chOff x="0" y="0"/>
          <a:chExt cx="0" cy="0"/>
        </a:xfrm>
      </p:grpSpPr>
      <p:sp>
        <p:nvSpPr>
          <p:cNvPr id="83" name="Google Shape;8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84" name="Google Shape;84;p19"/>
          <p:cNvSpPr txBox="1"/>
          <p:nvPr>
            <p:ph idx="1" type="subTitle"/>
          </p:nvPr>
        </p:nvSpPr>
        <p:spPr>
          <a:xfrm>
            <a:off x="720000" y="1754996"/>
            <a:ext cx="2144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5" name="Google Shape;85;p19"/>
          <p:cNvSpPr txBox="1"/>
          <p:nvPr>
            <p:ph idx="2" type="subTitle"/>
          </p:nvPr>
        </p:nvSpPr>
        <p:spPr>
          <a:xfrm>
            <a:off x="3501238" y="1754974"/>
            <a:ext cx="2144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6" name="Google Shape;86;p19"/>
          <p:cNvSpPr txBox="1"/>
          <p:nvPr>
            <p:ph idx="3" type="subTitle"/>
          </p:nvPr>
        </p:nvSpPr>
        <p:spPr>
          <a:xfrm>
            <a:off x="720000" y="3465185"/>
            <a:ext cx="2144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7" name="Google Shape;87;p19"/>
          <p:cNvSpPr txBox="1"/>
          <p:nvPr>
            <p:ph idx="4" type="subTitle"/>
          </p:nvPr>
        </p:nvSpPr>
        <p:spPr>
          <a:xfrm>
            <a:off x="3501238" y="3465181"/>
            <a:ext cx="2144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8" name="Google Shape;88;p19"/>
          <p:cNvSpPr txBox="1"/>
          <p:nvPr>
            <p:ph idx="5" type="subTitle"/>
          </p:nvPr>
        </p:nvSpPr>
        <p:spPr>
          <a:xfrm>
            <a:off x="6282475" y="1754974"/>
            <a:ext cx="2144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9" name="Google Shape;89;p19"/>
          <p:cNvSpPr txBox="1"/>
          <p:nvPr>
            <p:ph idx="6" type="subTitle"/>
          </p:nvPr>
        </p:nvSpPr>
        <p:spPr>
          <a:xfrm>
            <a:off x="6282475" y="3465181"/>
            <a:ext cx="2144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0" name="Google Shape;90;p19"/>
          <p:cNvSpPr txBox="1"/>
          <p:nvPr>
            <p:ph idx="7" type="subTitle"/>
          </p:nvPr>
        </p:nvSpPr>
        <p:spPr>
          <a:xfrm>
            <a:off x="724225" y="1320999"/>
            <a:ext cx="21444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1" name="Google Shape;91;p19"/>
          <p:cNvSpPr txBox="1"/>
          <p:nvPr>
            <p:ph idx="8" type="subTitle"/>
          </p:nvPr>
        </p:nvSpPr>
        <p:spPr>
          <a:xfrm>
            <a:off x="3505300" y="1320999"/>
            <a:ext cx="21444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2" name="Google Shape;92;p19"/>
          <p:cNvSpPr txBox="1"/>
          <p:nvPr>
            <p:ph idx="9" type="subTitle"/>
          </p:nvPr>
        </p:nvSpPr>
        <p:spPr>
          <a:xfrm>
            <a:off x="6286375" y="1320999"/>
            <a:ext cx="21444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3" name="Google Shape;93;p19"/>
          <p:cNvSpPr txBox="1"/>
          <p:nvPr>
            <p:ph idx="13" type="subTitle"/>
          </p:nvPr>
        </p:nvSpPr>
        <p:spPr>
          <a:xfrm>
            <a:off x="724225" y="3033384"/>
            <a:ext cx="21444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4" name="Google Shape;94;p19"/>
          <p:cNvSpPr txBox="1"/>
          <p:nvPr>
            <p:ph idx="14" type="subTitle"/>
          </p:nvPr>
        </p:nvSpPr>
        <p:spPr>
          <a:xfrm>
            <a:off x="3505300" y="3033384"/>
            <a:ext cx="21444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5" name="Google Shape;95;p19"/>
          <p:cNvSpPr txBox="1"/>
          <p:nvPr>
            <p:ph idx="15" type="subTitle"/>
          </p:nvPr>
        </p:nvSpPr>
        <p:spPr>
          <a:xfrm>
            <a:off x="6286375" y="3033384"/>
            <a:ext cx="21444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96" name="Shape 96"/>
        <p:cNvGrpSpPr/>
        <p:nvPr/>
      </p:nvGrpSpPr>
      <p:grpSpPr>
        <a:xfrm>
          <a:off x="0" y="0"/>
          <a:ext cx="0" cy="0"/>
          <a:chOff x="0" y="0"/>
          <a:chExt cx="0" cy="0"/>
        </a:xfrm>
      </p:grpSpPr>
      <p:sp>
        <p:nvSpPr>
          <p:cNvPr id="97" name="Google Shape;97;p20"/>
          <p:cNvSpPr txBox="1"/>
          <p:nvPr>
            <p:ph type="title"/>
          </p:nvPr>
        </p:nvSpPr>
        <p:spPr>
          <a:xfrm>
            <a:off x="3982675" y="991525"/>
            <a:ext cx="4448100" cy="1058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300"/>
              <a:buNone/>
              <a:defRPr sz="60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98" name="Google Shape;98;p20"/>
          <p:cNvSpPr txBox="1"/>
          <p:nvPr>
            <p:ph idx="1" type="subTitle"/>
          </p:nvPr>
        </p:nvSpPr>
        <p:spPr>
          <a:xfrm>
            <a:off x="3982675" y="1790950"/>
            <a:ext cx="4448100" cy="105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 name="Google Shape;99;p20"/>
          <p:cNvSpPr txBox="1"/>
          <p:nvPr/>
        </p:nvSpPr>
        <p:spPr>
          <a:xfrm>
            <a:off x="5158500" y="3377675"/>
            <a:ext cx="3272400" cy="6849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n" sz="1000">
                <a:solidFill>
                  <a:schemeClr val="dk1"/>
                </a:solidFill>
                <a:latin typeface="Mulish Medium"/>
                <a:ea typeface="Mulish Medium"/>
                <a:cs typeface="Mulish Medium"/>
                <a:sym typeface="Mulish Medium"/>
              </a:rPr>
              <a:t>CREDITS: This presentation template was created by</a:t>
            </a:r>
            <a:r>
              <a:rPr b="1" lang="en" sz="1000">
                <a:solidFill>
                  <a:schemeClr val="dk1"/>
                </a:solidFill>
                <a:latin typeface="Mulish"/>
                <a:ea typeface="Mulish"/>
                <a:cs typeface="Mulish"/>
                <a:sym typeface="Mulish"/>
              </a:rPr>
              <a:t> </a:t>
            </a:r>
            <a:r>
              <a:rPr b="1" lang="en" sz="1000" u="sng">
                <a:solidFill>
                  <a:schemeClr val="hlink"/>
                </a:solidFill>
                <a:latin typeface="Mulish"/>
                <a:ea typeface="Mulish"/>
                <a:cs typeface="Mulish"/>
                <a:sym typeface="Mulish"/>
                <a:hlinkClick r:id="rId2"/>
              </a:rPr>
              <a:t>Slidesgo</a:t>
            </a:r>
            <a:r>
              <a:rPr lang="en" sz="1000">
                <a:solidFill>
                  <a:schemeClr val="dk1"/>
                </a:solidFill>
                <a:latin typeface="Mulish Medium"/>
                <a:ea typeface="Mulish Medium"/>
                <a:cs typeface="Mulish Medium"/>
                <a:sym typeface="Mulish Medium"/>
              </a:rPr>
              <a:t>, and includes icons by </a:t>
            </a:r>
            <a:r>
              <a:rPr b="1" lang="en" sz="1000" u="sng">
                <a:solidFill>
                  <a:schemeClr val="dk1"/>
                </a:solidFill>
                <a:latin typeface="Mulish"/>
                <a:ea typeface="Mulish"/>
                <a:cs typeface="Mulish"/>
                <a:sym typeface="Mulish"/>
                <a:hlinkClick r:id="rId3">
                  <a:extLst>
                    <a:ext uri="{A12FA001-AC4F-418D-AE19-62706E023703}">
                      <ahyp:hlinkClr val="tx"/>
                    </a:ext>
                  </a:extLst>
                </a:hlinkClick>
              </a:rPr>
              <a:t>Flaticon</a:t>
            </a:r>
            <a:r>
              <a:rPr lang="en" sz="1000">
                <a:solidFill>
                  <a:schemeClr val="dk1"/>
                </a:solidFill>
                <a:latin typeface="Mulish Medium"/>
                <a:ea typeface="Mulish Medium"/>
                <a:cs typeface="Mulish Medium"/>
                <a:sym typeface="Mulish Medium"/>
              </a:rPr>
              <a:t>, and infographics &amp; images by </a:t>
            </a:r>
            <a:r>
              <a:rPr b="1" lang="en" sz="1000" u="sng">
                <a:solidFill>
                  <a:schemeClr val="dk1"/>
                </a:solidFill>
                <a:latin typeface="Mulish"/>
                <a:ea typeface="Mulish"/>
                <a:cs typeface="Mulish"/>
                <a:sym typeface="Mulish"/>
                <a:hlinkClick r:id="rId4">
                  <a:extLst>
                    <a:ext uri="{A12FA001-AC4F-418D-AE19-62706E023703}">
                      <ahyp:hlinkClr val="tx"/>
                    </a:ext>
                  </a:extLst>
                </a:hlinkClick>
              </a:rPr>
              <a:t>Freepik</a:t>
            </a:r>
            <a:r>
              <a:rPr lang="en" sz="1000" u="sng">
                <a:solidFill>
                  <a:schemeClr val="dk1"/>
                </a:solidFill>
                <a:latin typeface="Mulish Medium"/>
                <a:ea typeface="Mulish Medium"/>
                <a:cs typeface="Mulish Medium"/>
                <a:sym typeface="Mulish Medium"/>
              </a:rPr>
              <a:t> </a:t>
            </a:r>
            <a:endParaRPr sz="1000" u="sng">
              <a:solidFill>
                <a:schemeClr val="dk1"/>
              </a:solidFill>
              <a:latin typeface="Mulish Medium"/>
              <a:ea typeface="Mulish Medium"/>
              <a:cs typeface="Mulish Medium"/>
              <a:sym typeface="Mulish Medium"/>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4929175" y="3431100"/>
            <a:ext cx="3501600" cy="780600"/>
          </a:xfrm>
          <a:prstGeom prst="rect">
            <a:avLst/>
          </a:prstGeom>
        </p:spPr>
        <p:txBody>
          <a:bodyPr anchorCtr="0" anchor="b" bIns="91425" lIns="91425" spcFirstLastPara="1" rIns="91425" wrap="square" tIns="91425">
            <a:noAutofit/>
          </a:bodyPr>
          <a:lstStyle>
            <a:lvl1pPr lvl="0" algn="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264739" y="1580664"/>
            <a:ext cx="10539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latin typeface="Oswald Light"/>
                <a:ea typeface="Oswald Light"/>
                <a:cs typeface="Oswald Light"/>
                <a:sym typeface="Oswald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00" name="Shape 100"/>
        <p:cNvGrpSpPr/>
        <p:nvPr/>
      </p:nvGrpSpPr>
      <p:grpSpPr>
        <a:xfrm>
          <a:off x="0" y="0"/>
          <a:ext cx="0" cy="0"/>
          <a:chOff x="0" y="0"/>
          <a:chExt cx="0" cy="0"/>
        </a:xfrm>
      </p:grpSpPr>
      <p:grpSp>
        <p:nvGrpSpPr>
          <p:cNvPr id="101" name="Google Shape;101;p21"/>
          <p:cNvGrpSpPr/>
          <p:nvPr/>
        </p:nvGrpSpPr>
        <p:grpSpPr>
          <a:xfrm>
            <a:off x="-67272" y="165288"/>
            <a:ext cx="8135622" cy="5045438"/>
            <a:chOff x="-67272" y="165288"/>
            <a:chExt cx="8135622" cy="5045438"/>
          </a:xfrm>
        </p:grpSpPr>
        <p:grpSp>
          <p:nvGrpSpPr>
            <p:cNvPr id="102" name="Google Shape;102;p21"/>
            <p:cNvGrpSpPr/>
            <p:nvPr/>
          </p:nvGrpSpPr>
          <p:grpSpPr>
            <a:xfrm>
              <a:off x="-67272" y="4073950"/>
              <a:ext cx="913949" cy="1136775"/>
              <a:chOff x="4919328" y="3607500"/>
              <a:chExt cx="913949" cy="1136775"/>
            </a:xfrm>
          </p:grpSpPr>
          <p:sp>
            <p:nvSpPr>
              <p:cNvPr id="103" name="Google Shape;103;p21"/>
              <p:cNvSpPr/>
              <p:nvPr/>
            </p:nvSpPr>
            <p:spPr>
              <a:xfrm>
                <a:off x="5100633" y="3861850"/>
                <a:ext cx="626100" cy="6261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Medium"/>
                  <a:ea typeface="Mulish Medium"/>
                  <a:cs typeface="Mulish Medium"/>
                  <a:sym typeface="Mulish Medium"/>
                </a:endParaRPr>
              </a:p>
            </p:txBody>
          </p:sp>
          <p:sp>
            <p:nvSpPr>
              <p:cNvPr id="104" name="Google Shape;104;p21"/>
              <p:cNvSpPr/>
              <p:nvPr/>
            </p:nvSpPr>
            <p:spPr>
              <a:xfrm>
                <a:off x="4919328" y="3607500"/>
                <a:ext cx="354000" cy="3540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Mulish Medium"/>
                  <a:ea typeface="Mulish Medium"/>
                  <a:cs typeface="Mulish Medium"/>
                  <a:sym typeface="Mulish Medium"/>
                </a:endParaRPr>
              </a:p>
            </p:txBody>
          </p:sp>
          <p:sp>
            <p:nvSpPr>
              <p:cNvPr id="105" name="Google Shape;105;p21"/>
              <p:cNvSpPr/>
              <p:nvPr/>
            </p:nvSpPr>
            <p:spPr>
              <a:xfrm>
                <a:off x="5385677" y="4296675"/>
                <a:ext cx="447600" cy="4476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Medium"/>
                  <a:ea typeface="Mulish Medium"/>
                  <a:cs typeface="Mulish Medium"/>
                  <a:sym typeface="Mulish Medium"/>
                </a:endParaRPr>
              </a:p>
            </p:txBody>
          </p:sp>
        </p:grpSp>
        <p:grpSp>
          <p:nvGrpSpPr>
            <p:cNvPr id="106" name="Google Shape;106;p21"/>
            <p:cNvGrpSpPr/>
            <p:nvPr/>
          </p:nvGrpSpPr>
          <p:grpSpPr>
            <a:xfrm>
              <a:off x="1075650" y="165288"/>
              <a:ext cx="6992700" cy="4812925"/>
              <a:chOff x="1075650" y="175550"/>
              <a:chExt cx="6992700" cy="4812925"/>
            </a:xfrm>
          </p:grpSpPr>
          <p:cxnSp>
            <p:nvCxnSpPr>
              <p:cNvPr id="107" name="Google Shape;107;p21"/>
              <p:cNvCxnSpPr/>
              <p:nvPr/>
            </p:nvCxnSpPr>
            <p:spPr>
              <a:xfrm>
                <a:off x="1075650" y="4988475"/>
                <a:ext cx="6992700" cy="0"/>
              </a:xfrm>
              <a:prstGeom prst="straightConnector1">
                <a:avLst/>
              </a:prstGeom>
              <a:noFill/>
              <a:ln cap="flat" cmpd="sng" w="9525">
                <a:solidFill>
                  <a:schemeClr val="accent5"/>
                </a:solidFill>
                <a:prstDash val="solid"/>
                <a:round/>
                <a:headEnd len="med" w="med" type="none"/>
                <a:tailEnd len="med" w="med" type="none"/>
              </a:ln>
            </p:spPr>
          </p:cxnSp>
          <p:cxnSp>
            <p:nvCxnSpPr>
              <p:cNvPr id="108" name="Google Shape;108;p21"/>
              <p:cNvCxnSpPr/>
              <p:nvPr/>
            </p:nvCxnSpPr>
            <p:spPr>
              <a:xfrm>
                <a:off x="1075650" y="175550"/>
                <a:ext cx="6992700" cy="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09" name="Shape 109"/>
        <p:cNvGrpSpPr/>
        <p:nvPr/>
      </p:nvGrpSpPr>
      <p:grpSpPr>
        <a:xfrm>
          <a:off x="0" y="0"/>
          <a:ext cx="0" cy="0"/>
          <a:chOff x="0" y="0"/>
          <a:chExt cx="0" cy="0"/>
        </a:xfrm>
      </p:grpSpPr>
      <p:grpSp>
        <p:nvGrpSpPr>
          <p:cNvPr id="110" name="Google Shape;110;p22"/>
          <p:cNvGrpSpPr/>
          <p:nvPr/>
        </p:nvGrpSpPr>
        <p:grpSpPr>
          <a:xfrm>
            <a:off x="64553" y="84575"/>
            <a:ext cx="9018549" cy="4998663"/>
            <a:chOff x="64553" y="84575"/>
            <a:chExt cx="9018549" cy="4998663"/>
          </a:xfrm>
        </p:grpSpPr>
        <p:grpSp>
          <p:nvGrpSpPr>
            <p:cNvPr id="111" name="Google Shape;111;p22"/>
            <p:cNvGrpSpPr/>
            <p:nvPr/>
          </p:nvGrpSpPr>
          <p:grpSpPr>
            <a:xfrm>
              <a:off x="8169153" y="84575"/>
              <a:ext cx="913949" cy="1136775"/>
              <a:chOff x="4919328" y="3607500"/>
              <a:chExt cx="913949" cy="1136775"/>
            </a:xfrm>
          </p:grpSpPr>
          <p:sp>
            <p:nvSpPr>
              <p:cNvPr id="112" name="Google Shape;112;p22"/>
              <p:cNvSpPr/>
              <p:nvPr/>
            </p:nvSpPr>
            <p:spPr>
              <a:xfrm>
                <a:off x="5100633" y="3861850"/>
                <a:ext cx="626100" cy="6261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Medium"/>
                  <a:ea typeface="Mulish Medium"/>
                  <a:cs typeface="Mulish Medium"/>
                  <a:sym typeface="Mulish Medium"/>
                </a:endParaRPr>
              </a:p>
            </p:txBody>
          </p:sp>
          <p:sp>
            <p:nvSpPr>
              <p:cNvPr id="113" name="Google Shape;113;p22"/>
              <p:cNvSpPr/>
              <p:nvPr/>
            </p:nvSpPr>
            <p:spPr>
              <a:xfrm>
                <a:off x="4919328" y="3607500"/>
                <a:ext cx="354000" cy="3540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Mulish Medium"/>
                  <a:ea typeface="Mulish Medium"/>
                  <a:cs typeface="Mulish Medium"/>
                  <a:sym typeface="Mulish Medium"/>
                </a:endParaRPr>
              </a:p>
            </p:txBody>
          </p:sp>
          <p:sp>
            <p:nvSpPr>
              <p:cNvPr id="114" name="Google Shape;114;p22"/>
              <p:cNvSpPr/>
              <p:nvPr/>
            </p:nvSpPr>
            <p:spPr>
              <a:xfrm>
                <a:off x="5385677" y="4296675"/>
                <a:ext cx="447600" cy="447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Medium"/>
                  <a:ea typeface="Mulish Medium"/>
                  <a:cs typeface="Mulish Medium"/>
                  <a:sym typeface="Mulish Medium"/>
                </a:endParaRPr>
              </a:p>
            </p:txBody>
          </p:sp>
        </p:grpSp>
        <p:cxnSp>
          <p:nvCxnSpPr>
            <p:cNvPr id="115" name="Google Shape;115;p22"/>
            <p:cNvCxnSpPr/>
            <p:nvPr/>
          </p:nvCxnSpPr>
          <p:spPr>
            <a:xfrm rot="-5400000">
              <a:off x="-1266212" y="2482552"/>
              <a:ext cx="3057300" cy="0"/>
            </a:xfrm>
            <a:prstGeom prst="straightConnector1">
              <a:avLst/>
            </a:prstGeom>
            <a:noFill/>
            <a:ln cap="flat" cmpd="sng" w="9525">
              <a:solidFill>
                <a:schemeClr val="accent5"/>
              </a:solidFill>
              <a:prstDash val="solid"/>
              <a:round/>
              <a:headEnd len="med" w="med" type="none"/>
              <a:tailEnd len="med" w="med" type="none"/>
            </a:ln>
          </p:spPr>
        </p:cxnSp>
        <p:cxnSp>
          <p:nvCxnSpPr>
            <p:cNvPr id="116" name="Google Shape;116;p22"/>
            <p:cNvCxnSpPr/>
            <p:nvPr/>
          </p:nvCxnSpPr>
          <p:spPr>
            <a:xfrm rot="-5400000">
              <a:off x="7250038" y="2750002"/>
              <a:ext cx="3057300" cy="0"/>
            </a:xfrm>
            <a:prstGeom prst="straightConnector1">
              <a:avLst/>
            </a:prstGeom>
            <a:noFill/>
            <a:ln cap="flat" cmpd="sng" w="9525">
              <a:solidFill>
                <a:schemeClr val="accent5"/>
              </a:solidFill>
              <a:prstDash val="solid"/>
              <a:round/>
              <a:headEnd len="med" w="med" type="none"/>
              <a:tailEnd len="med" w="med" type="none"/>
            </a:ln>
          </p:spPr>
        </p:cxnSp>
        <p:grpSp>
          <p:nvGrpSpPr>
            <p:cNvPr id="117" name="Google Shape;117;p22"/>
            <p:cNvGrpSpPr/>
            <p:nvPr/>
          </p:nvGrpSpPr>
          <p:grpSpPr>
            <a:xfrm>
              <a:off x="64553" y="3946463"/>
              <a:ext cx="913949" cy="1136775"/>
              <a:chOff x="4919328" y="3607500"/>
              <a:chExt cx="913949" cy="1136775"/>
            </a:xfrm>
          </p:grpSpPr>
          <p:sp>
            <p:nvSpPr>
              <p:cNvPr id="118" name="Google Shape;118;p22"/>
              <p:cNvSpPr/>
              <p:nvPr/>
            </p:nvSpPr>
            <p:spPr>
              <a:xfrm>
                <a:off x="5100633" y="3861850"/>
                <a:ext cx="626100" cy="6261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Medium"/>
                  <a:ea typeface="Mulish Medium"/>
                  <a:cs typeface="Mulish Medium"/>
                  <a:sym typeface="Mulish Medium"/>
                </a:endParaRPr>
              </a:p>
            </p:txBody>
          </p:sp>
          <p:sp>
            <p:nvSpPr>
              <p:cNvPr id="119" name="Google Shape;119;p22"/>
              <p:cNvSpPr/>
              <p:nvPr/>
            </p:nvSpPr>
            <p:spPr>
              <a:xfrm>
                <a:off x="4919328" y="3607500"/>
                <a:ext cx="354000" cy="3540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Mulish Medium"/>
                  <a:ea typeface="Mulish Medium"/>
                  <a:cs typeface="Mulish Medium"/>
                  <a:sym typeface="Mulish Medium"/>
                </a:endParaRPr>
              </a:p>
            </p:txBody>
          </p:sp>
          <p:sp>
            <p:nvSpPr>
              <p:cNvPr id="120" name="Google Shape;120;p22"/>
              <p:cNvSpPr/>
              <p:nvPr/>
            </p:nvSpPr>
            <p:spPr>
              <a:xfrm>
                <a:off x="5385677" y="4296675"/>
                <a:ext cx="447600" cy="4476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Medium"/>
                  <a:ea typeface="Mulish Medium"/>
                  <a:cs typeface="Mulish Medium"/>
                  <a:sym typeface="Mulish Medium"/>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6" name="Google Shape;1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9" name="Google Shape;19;p5"/>
          <p:cNvSpPr txBox="1"/>
          <p:nvPr>
            <p:ph idx="1" type="subTitle"/>
          </p:nvPr>
        </p:nvSpPr>
        <p:spPr>
          <a:xfrm>
            <a:off x="5029200" y="2817076"/>
            <a:ext cx="3054900" cy="151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 name="Google Shape;20;p5"/>
          <p:cNvSpPr txBox="1"/>
          <p:nvPr>
            <p:ph idx="2" type="subTitle"/>
          </p:nvPr>
        </p:nvSpPr>
        <p:spPr>
          <a:xfrm>
            <a:off x="961925" y="2817076"/>
            <a:ext cx="3054900" cy="151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 name="Google Shape;21;p5"/>
          <p:cNvSpPr txBox="1"/>
          <p:nvPr>
            <p:ph idx="3" type="subTitle"/>
          </p:nvPr>
        </p:nvSpPr>
        <p:spPr>
          <a:xfrm>
            <a:off x="961925" y="2292300"/>
            <a:ext cx="30549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2" name="Google Shape;22;p5"/>
          <p:cNvSpPr txBox="1"/>
          <p:nvPr>
            <p:ph idx="4" type="subTitle"/>
          </p:nvPr>
        </p:nvSpPr>
        <p:spPr>
          <a:xfrm>
            <a:off x="5029202" y="2292300"/>
            <a:ext cx="30549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idx="1" type="subTitle"/>
          </p:nvPr>
        </p:nvSpPr>
        <p:spPr>
          <a:xfrm>
            <a:off x="859313" y="1942550"/>
            <a:ext cx="4294800" cy="1953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7" name="Google Shape;27;p7"/>
          <p:cNvSpPr txBox="1"/>
          <p:nvPr>
            <p:ph type="title"/>
          </p:nvPr>
        </p:nvSpPr>
        <p:spPr>
          <a:xfrm>
            <a:off x="859313" y="1248050"/>
            <a:ext cx="4294800" cy="694500"/>
          </a:xfrm>
          <a:prstGeom prst="rect">
            <a:avLst/>
          </a:prstGeom>
        </p:spPr>
        <p:txBody>
          <a:bodyPr anchorCtr="0" anchor="b"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8" name="Google Shape;28;p7"/>
          <p:cNvSpPr/>
          <p:nvPr>
            <p:ph idx="2" type="pic"/>
          </p:nvPr>
        </p:nvSpPr>
        <p:spPr>
          <a:xfrm>
            <a:off x="5497688" y="539550"/>
            <a:ext cx="2787000" cy="4064400"/>
          </a:xfrm>
          <a:prstGeom prst="roundRect">
            <a:avLst>
              <a:gd fmla="val 16667"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33" name="Google Shape;33;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p:nvPr>
            <p:ph idx="2" type="pic"/>
          </p:nvPr>
        </p:nvSpPr>
        <p:spPr>
          <a:xfrm>
            <a:off x="0" y="0"/>
            <a:ext cx="9144000" cy="5143500"/>
          </a:xfrm>
          <a:prstGeom prst="rect">
            <a:avLst/>
          </a:prstGeom>
          <a:noFill/>
          <a:ln>
            <a:noFill/>
          </a:ln>
        </p:spPr>
      </p:sp>
      <p:sp>
        <p:nvSpPr>
          <p:cNvPr id="36" name="Google Shape;36;p10"/>
          <p:cNvSpPr txBox="1"/>
          <p:nvPr>
            <p:ph type="title"/>
          </p:nvPr>
        </p:nvSpPr>
        <p:spPr>
          <a:xfrm>
            <a:off x="720000" y="4014450"/>
            <a:ext cx="7704000" cy="5727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300"/>
              <a:buFont typeface="Oswald"/>
              <a:buNone/>
              <a:defRPr sz="3300">
                <a:solidFill>
                  <a:schemeClr val="dk1"/>
                </a:solidFill>
                <a:latin typeface="Oswald"/>
                <a:ea typeface="Oswald"/>
                <a:cs typeface="Oswald"/>
                <a:sym typeface="Oswald"/>
              </a:defRPr>
            </a:lvl1pPr>
            <a:lvl2pPr lvl="1" rtl="0">
              <a:spcBef>
                <a:spcPts val="0"/>
              </a:spcBef>
              <a:spcAft>
                <a:spcPts val="0"/>
              </a:spcAft>
              <a:buClr>
                <a:schemeClr val="dk1"/>
              </a:buClr>
              <a:buSzPts val="3300"/>
              <a:buFont typeface="Oswald"/>
              <a:buNone/>
              <a:defRPr sz="3300">
                <a:solidFill>
                  <a:schemeClr val="dk1"/>
                </a:solidFill>
                <a:latin typeface="Oswald"/>
                <a:ea typeface="Oswald"/>
                <a:cs typeface="Oswald"/>
                <a:sym typeface="Oswald"/>
              </a:defRPr>
            </a:lvl2pPr>
            <a:lvl3pPr lvl="2" rtl="0">
              <a:spcBef>
                <a:spcPts val="0"/>
              </a:spcBef>
              <a:spcAft>
                <a:spcPts val="0"/>
              </a:spcAft>
              <a:buClr>
                <a:schemeClr val="dk1"/>
              </a:buClr>
              <a:buSzPts val="3300"/>
              <a:buFont typeface="Oswald"/>
              <a:buNone/>
              <a:defRPr sz="3300">
                <a:solidFill>
                  <a:schemeClr val="dk1"/>
                </a:solidFill>
                <a:latin typeface="Oswald"/>
                <a:ea typeface="Oswald"/>
                <a:cs typeface="Oswald"/>
                <a:sym typeface="Oswald"/>
              </a:defRPr>
            </a:lvl3pPr>
            <a:lvl4pPr lvl="3" rtl="0">
              <a:spcBef>
                <a:spcPts val="0"/>
              </a:spcBef>
              <a:spcAft>
                <a:spcPts val="0"/>
              </a:spcAft>
              <a:buClr>
                <a:schemeClr val="dk1"/>
              </a:buClr>
              <a:buSzPts val="3300"/>
              <a:buFont typeface="Oswald"/>
              <a:buNone/>
              <a:defRPr sz="3300">
                <a:solidFill>
                  <a:schemeClr val="dk1"/>
                </a:solidFill>
                <a:latin typeface="Oswald"/>
                <a:ea typeface="Oswald"/>
                <a:cs typeface="Oswald"/>
                <a:sym typeface="Oswald"/>
              </a:defRPr>
            </a:lvl4pPr>
            <a:lvl5pPr lvl="4" rtl="0">
              <a:spcBef>
                <a:spcPts val="0"/>
              </a:spcBef>
              <a:spcAft>
                <a:spcPts val="0"/>
              </a:spcAft>
              <a:buClr>
                <a:schemeClr val="dk1"/>
              </a:buClr>
              <a:buSzPts val="3300"/>
              <a:buFont typeface="Oswald"/>
              <a:buNone/>
              <a:defRPr sz="3300">
                <a:solidFill>
                  <a:schemeClr val="dk1"/>
                </a:solidFill>
                <a:latin typeface="Oswald"/>
                <a:ea typeface="Oswald"/>
                <a:cs typeface="Oswald"/>
                <a:sym typeface="Oswald"/>
              </a:defRPr>
            </a:lvl5pPr>
            <a:lvl6pPr lvl="5" rtl="0">
              <a:spcBef>
                <a:spcPts val="0"/>
              </a:spcBef>
              <a:spcAft>
                <a:spcPts val="0"/>
              </a:spcAft>
              <a:buClr>
                <a:schemeClr val="dk1"/>
              </a:buClr>
              <a:buSzPts val="3300"/>
              <a:buFont typeface="Oswald"/>
              <a:buNone/>
              <a:defRPr sz="3300">
                <a:solidFill>
                  <a:schemeClr val="dk1"/>
                </a:solidFill>
                <a:latin typeface="Oswald"/>
                <a:ea typeface="Oswald"/>
                <a:cs typeface="Oswald"/>
                <a:sym typeface="Oswald"/>
              </a:defRPr>
            </a:lvl6pPr>
            <a:lvl7pPr lvl="6" rtl="0">
              <a:spcBef>
                <a:spcPts val="0"/>
              </a:spcBef>
              <a:spcAft>
                <a:spcPts val="0"/>
              </a:spcAft>
              <a:buClr>
                <a:schemeClr val="dk1"/>
              </a:buClr>
              <a:buSzPts val="3300"/>
              <a:buFont typeface="Oswald"/>
              <a:buNone/>
              <a:defRPr sz="3300">
                <a:solidFill>
                  <a:schemeClr val="dk1"/>
                </a:solidFill>
                <a:latin typeface="Oswald"/>
                <a:ea typeface="Oswald"/>
                <a:cs typeface="Oswald"/>
                <a:sym typeface="Oswald"/>
              </a:defRPr>
            </a:lvl7pPr>
            <a:lvl8pPr lvl="7" rtl="0">
              <a:spcBef>
                <a:spcPts val="0"/>
              </a:spcBef>
              <a:spcAft>
                <a:spcPts val="0"/>
              </a:spcAft>
              <a:buClr>
                <a:schemeClr val="dk1"/>
              </a:buClr>
              <a:buSzPts val="3300"/>
              <a:buFont typeface="Oswald"/>
              <a:buNone/>
              <a:defRPr sz="3300">
                <a:solidFill>
                  <a:schemeClr val="dk1"/>
                </a:solidFill>
                <a:latin typeface="Oswald"/>
                <a:ea typeface="Oswald"/>
                <a:cs typeface="Oswald"/>
                <a:sym typeface="Oswald"/>
              </a:defRPr>
            </a:lvl8pPr>
            <a:lvl9pPr lvl="8" rtl="0">
              <a:spcBef>
                <a:spcPts val="0"/>
              </a:spcBef>
              <a:spcAft>
                <a:spcPts val="0"/>
              </a:spcAft>
              <a:buClr>
                <a:schemeClr val="dk1"/>
              </a:buClr>
              <a:buSzPts val="3300"/>
              <a:buFont typeface="Oswald"/>
              <a:buNone/>
              <a:defRPr sz="33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Mulish Medium"/>
              <a:buChar char="●"/>
              <a:defRPr sz="1200">
                <a:solidFill>
                  <a:schemeClr val="dk1"/>
                </a:solidFill>
                <a:latin typeface="Mulish Medium"/>
                <a:ea typeface="Mulish Medium"/>
                <a:cs typeface="Mulish Medium"/>
                <a:sym typeface="Mulish Medium"/>
              </a:defRPr>
            </a:lvl1pPr>
            <a:lvl2pPr indent="-304800" lvl="1" marL="914400">
              <a:lnSpc>
                <a:spcPct val="100000"/>
              </a:lnSpc>
              <a:spcBef>
                <a:spcPts val="0"/>
              </a:spcBef>
              <a:spcAft>
                <a:spcPts val="0"/>
              </a:spcAft>
              <a:buClr>
                <a:schemeClr val="dk1"/>
              </a:buClr>
              <a:buSzPts val="1200"/>
              <a:buFont typeface="Mulish Medium"/>
              <a:buChar char="○"/>
              <a:defRPr sz="1200">
                <a:solidFill>
                  <a:schemeClr val="dk1"/>
                </a:solidFill>
                <a:latin typeface="Mulish Medium"/>
                <a:ea typeface="Mulish Medium"/>
                <a:cs typeface="Mulish Medium"/>
                <a:sym typeface="Mulish Medium"/>
              </a:defRPr>
            </a:lvl2pPr>
            <a:lvl3pPr indent="-304800" lvl="2" marL="1371600">
              <a:lnSpc>
                <a:spcPct val="100000"/>
              </a:lnSpc>
              <a:spcBef>
                <a:spcPts val="0"/>
              </a:spcBef>
              <a:spcAft>
                <a:spcPts val="0"/>
              </a:spcAft>
              <a:buClr>
                <a:schemeClr val="dk1"/>
              </a:buClr>
              <a:buSzPts val="1200"/>
              <a:buFont typeface="Mulish Medium"/>
              <a:buChar char="■"/>
              <a:defRPr sz="1200">
                <a:solidFill>
                  <a:schemeClr val="dk1"/>
                </a:solidFill>
                <a:latin typeface="Mulish Medium"/>
                <a:ea typeface="Mulish Medium"/>
                <a:cs typeface="Mulish Medium"/>
                <a:sym typeface="Mulish Medium"/>
              </a:defRPr>
            </a:lvl3pPr>
            <a:lvl4pPr indent="-304800" lvl="3" marL="1828800">
              <a:lnSpc>
                <a:spcPct val="100000"/>
              </a:lnSpc>
              <a:spcBef>
                <a:spcPts val="0"/>
              </a:spcBef>
              <a:spcAft>
                <a:spcPts val="0"/>
              </a:spcAft>
              <a:buClr>
                <a:schemeClr val="dk1"/>
              </a:buClr>
              <a:buSzPts val="1200"/>
              <a:buFont typeface="Mulish Medium"/>
              <a:buChar char="●"/>
              <a:defRPr sz="1200">
                <a:solidFill>
                  <a:schemeClr val="dk1"/>
                </a:solidFill>
                <a:latin typeface="Mulish Medium"/>
                <a:ea typeface="Mulish Medium"/>
                <a:cs typeface="Mulish Medium"/>
                <a:sym typeface="Mulish Medium"/>
              </a:defRPr>
            </a:lvl4pPr>
            <a:lvl5pPr indent="-304800" lvl="4" marL="2286000">
              <a:lnSpc>
                <a:spcPct val="100000"/>
              </a:lnSpc>
              <a:spcBef>
                <a:spcPts val="0"/>
              </a:spcBef>
              <a:spcAft>
                <a:spcPts val="0"/>
              </a:spcAft>
              <a:buClr>
                <a:schemeClr val="dk1"/>
              </a:buClr>
              <a:buSzPts val="1200"/>
              <a:buFont typeface="Mulish Medium"/>
              <a:buChar char="○"/>
              <a:defRPr sz="1200">
                <a:solidFill>
                  <a:schemeClr val="dk1"/>
                </a:solidFill>
                <a:latin typeface="Mulish Medium"/>
                <a:ea typeface="Mulish Medium"/>
                <a:cs typeface="Mulish Medium"/>
                <a:sym typeface="Mulish Medium"/>
              </a:defRPr>
            </a:lvl5pPr>
            <a:lvl6pPr indent="-304800" lvl="5" marL="2743200">
              <a:lnSpc>
                <a:spcPct val="100000"/>
              </a:lnSpc>
              <a:spcBef>
                <a:spcPts val="0"/>
              </a:spcBef>
              <a:spcAft>
                <a:spcPts val="0"/>
              </a:spcAft>
              <a:buClr>
                <a:schemeClr val="dk1"/>
              </a:buClr>
              <a:buSzPts val="1200"/>
              <a:buFont typeface="Mulish Medium"/>
              <a:buChar char="■"/>
              <a:defRPr sz="1200">
                <a:solidFill>
                  <a:schemeClr val="dk1"/>
                </a:solidFill>
                <a:latin typeface="Mulish Medium"/>
                <a:ea typeface="Mulish Medium"/>
                <a:cs typeface="Mulish Medium"/>
                <a:sym typeface="Mulish Medium"/>
              </a:defRPr>
            </a:lvl6pPr>
            <a:lvl7pPr indent="-304800" lvl="6" marL="3200400">
              <a:lnSpc>
                <a:spcPct val="100000"/>
              </a:lnSpc>
              <a:spcBef>
                <a:spcPts val="0"/>
              </a:spcBef>
              <a:spcAft>
                <a:spcPts val="0"/>
              </a:spcAft>
              <a:buClr>
                <a:schemeClr val="dk1"/>
              </a:buClr>
              <a:buSzPts val="1200"/>
              <a:buFont typeface="Mulish Medium"/>
              <a:buChar char="●"/>
              <a:defRPr sz="1200">
                <a:solidFill>
                  <a:schemeClr val="dk1"/>
                </a:solidFill>
                <a:latin typeface="Mulish Medium"/>
                <a:ea typeface="Mulish Medium"/>
                <a:cs typeface="Mulish Medium"/>
                <a:sym typeface="Mulish Medium"/>
              </a:defRPr>
            </a:lvl7pPr>
            <a:lvl8pPr indent="-304800" lvl="7" marL="3657600">
              <a:lnSpc>
                <a:spcPct val="100000"/>
              </a:lnSpc>
              <a:spcBef>
                <a:spcPts val="0"/>
              </a:spcBef>
              <a:spcAft>
                <a:spcPts val="0"/>
              </a:spcAft>
              <a:buClr>
                <a:schemeClr val="dk1"/>
              </a:buClr>
              <a:buSzPts val="1200"/>
              <a:buFont typeface="Mulish Medium"/>
              <a:buChar char="○"/>
              <a:defRPr sz="1200">
                <a:solidFill>
                  <a:schemeClr val="dk1"/>
                </a:solidFill>
                <a:latin typeface="Mulish Medium"/>
                <a:ea typeface="Mulish Medium"/>
                <a:cs typeface="Mulish Medium"/>
                <a:sym typeface="Mulish Medium"/>
              </a:defRPr>
            </a:lvl8pPr>
            <a:lvl9pPr indent="-304800" lvl="8" marL="4114800">
              <a:lnSpc>
                <a:spcPct val="100000"/>
              </a:lnSpc>
              <a:spcBef>
                <a:spcPts val="0"/>
              </a:spcBef>
              <a:spcAft>
                <a:spcPts val="0"/>
              </a:spcAft>
              <a:buClr>
                <a:schemeClr val="dk1"/>
              </a:buClr>
              <a:buSzPts val="1200"/>
              <a:buFont typeface="Mulish Medium"/>
              <a:buChar char="■"/>
              <a:defRPr sz="1200">
                <a:solidFill>
                  <a:schemeClr val="dk1"/>
                </a:solidFill>
                <a:latin typeface="Mulish Medium"/>
                <a:ea typeface="Mulish Medium"/>
                <a:cs typeface="Mulish Medium"/>
                <a:sym typeface="Mulish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3"/>
          <p:cNvSpPr txBox="1"/>
          <p:nvPr>
            <p:ph type="ctrTitle"/>
          </p:nvPr>
        </p:nvSpPr>
        <p:spPr>
          <a:xfrm>
            <a:off x="713225" y="852100"/>
            <a:ext cx="4593000" cy="18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Weather Prediction ML Model</a:t>
            </a:r>
            <a:endParaRPr b="0">
              <a:latin typeface="Oswald"/>
              <a:ea typeface="Oswald"/>
              <a:cs typeface="Oswald"/>
              <a:sym typeface="Oswald"/>
            </a:endParaRPr>
          </a:p>
        </p:txBody>
      </p:sp>
      <p:sp>
        <p:nvSpPr>
          <p:cNvPr id="126" name="Google Shape;126;p23"/>
          <p:cNvSpPr txBox="1"/>
          <p:nvPr>
            <p:ph idx="1" type="subTitle"/>
          </p:nvPr>
        </p:nvSpPr>
        <p:spPr>
          <a:xfrm>
            <a:off x="713225" y="3910975"/>
            <a:ext cx="3889800" cy="60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Supervised by : ENG/ Mohamed Ebrahim</a:t>
            </a:r>
            <a:endParaRPr/>
          </a:p>
        </p:txBody>
      </p:sp>
      <p:cxnSp>
        <p:nvCxnSpPr>
          <p:cNvPr id="127" name="Google Shape;127;p23"/>
          <p:cNvCxnSpPr/>
          <p:nvPr/>
        </p:nvCxnSpPr>
        <p:spPr>
          <a:xfrm>
            <a:off x="5566150" y="4604000"/>
            <a:ext cx="3889800" cy="0"/>
          </a:xfrm>
          <a:prstGeom prst="straightConnector1">
            <a:avLst/>
          </a:prstGeom>
          <a:noFill/>
          <a:ln cap="flat" cmpd="sng" w="9525">
            <a:solidFill>
              <a:schemeClr val="dk1"/>
            </a:solidFill>
            <a:prstDash val="solid"/>
            <a:round/>
            <a:headEnd len="med" w="med" type="none"/>
            <a:tailEnd len="med" w="med" type="none"/>
          </a:ln>
        </p:spPr>
      </p:cxnSp>
      <p:grpSp>
        <p:nvGrpSpPr>
          <p:cNvPr id="128" name="Google Shape;128;p23"/>
          <p:cNvGrpSpPr/>
          <p:nvPr/>
        </p:nvGrpSpPr>
        <p:grpSpPr>
          <a:xfrm>
            <a:off x="4919328" y="539730"/>
            <a:ext cx="3706541" cy="4204545"/>
            <a:chOff x="4919328" y="539730"/>
            <a:chExt cx="3706541" cy="4204545"/>
          </a:xfrm>
        </p:grpSpPr>
        <p:grpSp>
          <p:nvGrpSpPr>
            <p:cNvPr id="129" name="Google Shape;129;p23"/>
            <p:cNvGrpSpPr/>
            <p:nvPr/>
          </p:nvGrpSpPr>
          <p:grpSpPr>
            <a:xfrm>
              <a:off x="5331183" y="539730"/>
              <a:ext cx="3294686" cy="4111604"/>
              <a:chOff x="5331183" y="539730"/>
              <a:chExt cx="3294686" cy="4111604"/>
            </a:xfrm>
          </p:grpSpPr>
          <p:grpSp>
            <p:nvGrpSpPr>
              <p:cNvPr id="130" name="Google Shape;130;p23"/>
              <p:cNvGrpSpPr/>
              <p:nvPr/>
            </p:nvGrpSpPr>
            <p:grpSpPr>
              <a:xfrm>
                <a:off x="5331183" y="539730"/>
                <a:ext cx="1481008" cy="1481008"/>
                <a:chOff x="4970858" y="1075930"/>
                <a:chExt cx="1481008" cy="1481008"/>
              </a:xfrm>
            </p:grpSpPr>
            <p:sp>
              <p:nvSpPr>
                <p:cNvPr id="131" name="Google Shape;131;p23"/>
                <p:cNvSpPr/>
                <p:nvPr/>
              </p:nvSpPr>
              <p:spPr>
                <a:xfrm flipH="1">
                  <a:off x="5062385" y="1167457"/>
                  <a:ext cx="1298674" cy="1298674"/>
                </a:xfrm>
                <a:custGeom>
                  <a:rect b="b" l="l" r="r" t="t"/>
                  <a:pathLst>
                    <a:path extrusionOk="0" h="1802" w="1802">
                      <a:moveTo>
                        <a:pt x="1539" y="263"/>
                      </a:moveTo>
                      <a:cubicBezTo>
                        <a:pt x="1651" y="375"/>
                        <a:pt x="1731" y="514"/>
                        <a:pt x="1772" y="667"/>
                      </a:cubicBezTo>
                      <a:cubicBezTo>
                        <a:pt x="1813" y="820"/>
                        <a:pt x="1813" y="981"/>
                        <a:pt x="1772" y="1133"/>
                      </a:cubicBezTo>
                      <a:cubicBezTo>
                        <a:pt x="1731" y="1286"/>
                        <a:pt x="1651" y="1425"/>
                        <a:pt x="1539" y="1537"/>
                      </a:cubicBezTo>
                      <a:cubicBezTo>
                        <a:pt x="1427" y="1649"/>
                        <a:pt x="1288" y="1731"/>
                        <a:pt x="1135" y="1771"/>
                      </a:cubicBezTo>
                      <a:cubicBezTo>
                        <a:pt x="982" y="1812"/>
                        <a:pt x="821" y="1812"/>
                        <a:pt x="669" y="1771"/>
                      </a:cubicBezTo>
                      <a:cubicBezTo>
                        <a:pt x="516" y="1731"/>
                        <a:pt x="376" y="1649"/>
                        <a:pt x="265" y="1537"/>
                      </a:cubicBezTo>
                      <a:cubicBezTo>
                        <a:pt x="153" y="1425"/>
                        <a:pt x="72" y="1286"/>
                        <a:pt x="31" y="1133"/>
                      </a:cubicBezTo>
                      <a:cubicBezTo>
                        <a:pt x="-10" y="981"/>
                        <a:pt x="-10" y="820"/>
                        <a:pt x="31" y="667"/>
                      </a:cubicBezTo>
                      <a:cubicBezTo>
                        <a:pt x="72" y="514"/>
                        <a:pt x="153" y="375"/>
                        <a:pt x="265" y="263"/>
                      </a:cubicBezTo>
                      <a:cubicBezTo>
                        <a:pt x="376" y="151"/>
                        <a:pt x="516" y="71"/>
                        <a:pt x="669" y="30"/>
                      </a:cubicBezTo>
                      <a:cubicBezTo>
                        <a:pt x="821" y="-11"/>
                        <a:pt x="982" y="-11"/>
                        <a:pt x="1135" y="30"/>
                      </a:cubicBezTo>
                      <a:cubicBezTo>
                        <a:pt x="1288" y="71"/>
                        <a:pt x="1427" y="151"/>
                        <a:pt x="1539" y="26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 name="Google Shape;132;p23"/>
                <p:cNvSpPr/>
                <p:nvPr/>
              </p:nvSpPr>
              <p:spPr>
                <a:xfrm flipH="1">
                  <a:off x="5061664" y="1166737"/>
                  <a:ext cx="1298674" cy="649337"/>
                </a:xfrm>
                <a:custGeom>
                  <a:rect b="b" l="l" r="r" t="t"/>
                  <a:pathLst>
                    <a:path extrusionOk="0" h="901" w="1802">
                      <a:moveTo>
                        <a:pt x="1802" y="901"/>
                      </a:moveTo>
                      <a:cubicBezTo>
                        <a:pt x="1802" y="404"/>
                        <a:pt x="1398" y="0"/>
                        <a:pt x="901" y="0"/>
                      </a:cubicBezTo>
                      <a:cubicBezTo>
                        <a:pt x="403" y="0"/>
                        <a:pt x="0" y="404"/>
                        <a:pt x="0" y="901"/>
                      </a:cubicBezTo>
                      <a:lnTo>
                        <a:pt x="1802" y="901"/>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 name="Google Shape;133;p23"/>
                <p:cNvSpPr/>
                <p:nvPr/>
              </p:nvSpPr>
              <p:spPr>
                <a:xfrm flipH="1">
                  <a:off x="4970858" y="1075930"/>
                  <a:ext cx="1481008" cy="1481008"/>
                </a:xfrm>
                <a:custGeom>
                  <a:rect b="b" l="l" r="r" t="t"/>
                  <a:pathLst>
                    <a:path extrusionOk="0" h="2055" w="2055">
                      <a:moveTo>
                        <a:pt x="1754" y="300"/>
                      </a:moveTo>
                      <a:cubicBezTo>
                        <a:pt x="1882" y="428"/>
                        <a:pt x="1973" y="587"/>
                        <a:pt x="2020" y="761"/>
                      </a:cubicBezTo>
                      <a:cubicBezTo>
                        <a:pt x="2066" y="935"/>
                        <a:pt x="2066" y="1119"/>
                        <a:pt x="2020" y="1293"/>
                      </a:cubicBezTo>
                      <a:cubicBezTo>
                        <a:pt x="1973" y="1467"/>
                        <a:pt x="1881" y="1627"/>
                        <a:pt x="1754" y="1754"/>
                      </a:cubicBezTo>
                      <a:cubicBezTo>
                        <a:pt x="1626" y="1882"/>
                        <a:pt x="1468" y="1974"/>
                        <a:pt x="1294" y="2020"/>
                      </a:cubicBezTo>
                      <a:cubicBezTo>
                        <a:pt x="1119" y="2067"/>
                        <a:pt x="936" y="2067"/>
                        <a:pt x="762" y="2020"/>
                      </a:cubicBezTo>
                      <a:cubicBezTo>
                        <a:pt x="588" y="1974"/>
                        <a:pt x="428" y="1882"/>
                        <a:pt x="301" y="1754"/>
                      </a:cubicBezTo>
                      <a:cubicBezTo>
                        <a:pt x="173" y="1627"/>
                        <a:pt x="82" y="1467"/>
                        <a:pt x="35" y="1293"/>
                      </a:cubicBezTo>
                      <a:cubicBezTo>
                        <a:pt x="-12" y="1119"/>
                        <a:pt x="-12" y="935"/>
                        <a:pt x="35" y="761"/>
                      </a:cubicBezTo>
                      <a:cubicBezTo>
                        <a:pt x="82" y="587"/>
                        <a:pt x="173" y="428"/>
                        <a:pt x="301" y="300"/>
                      </a:cubicBezTo>
                      <a:cubicBezTo>
                        <a:pt x="428" y="173"/>
                        <a:pt x="588" y="82"/>
                        <a:pt x="762" y="35"/>
                      </a:cubicBezTo>
                      <a:cubicBezTo>
                        <a:pt x="936" y="-11"/>
                        <a:pt x="1119" y="-12"/>
                        <a:pt x="1294" y="35"/>
                      </a:cubicBezTo>
                      <a:cubicBezTo>
                        <a:pt x="1468" y="81"/>
                        <a:pt x="1627" y="173"/>
                        <a:pt x="1754" y="300"/>
                      </a:cubicBezTo>
                      <a:close/>
                    </a:path>
                  </a:pathLst>
                </a:custGeom>
                <a:noFill/>
                <a:ln cap="flat" cmpd="sng" w="9525">
                  <a:solidFill>
                    <a:schemeClr val="accent5"/>
                  </a:solidFill>
                  <a:prstDash val="solid"/>
                  <a:miter lim="8000"/>
                  <a:headEnd len="sm" w="sm" type="none"/>
                  <a:tailEnd len="sm" w="sm" type="none"/>
                </a:ln>
              </p:spPr>
              <p:txBody>
                <a:bodyPr anchorCtr="1" anchor="ctr" bIns="45350" lIns="90350" spcFirstLastPara="1" rIns="90350" wrap="square" tIns="453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 name="Google Shape;134;p23"/>
                <p:cNvSpPr/>
                <p:nvPr/>
              </p:nvSpPr>
              <p:spPr>
                <a:xfrm flipH="1">
                  <a:off x="5711002" y="1166737"/>
                  <a:ext cx="649336" cy="649336"/>
                </a:xfrm>
                <a:custGeom>
                  <a:rect b="b" l="l" r="r" t="t"/>
                  <a:pathLst>
                    <a:path extrusionOk="0" h="901" w="901">
                      <a:moveTo>
                        <a:pt x="886" y="901"/>
                      </a:moveTo>
                      <a:lnTo>
                        <a:pt x="0" y="901"/>
                      </a:lnTo>
                      <a:cubicBezTo>
                        <a:pt x="0" y="404"/>
                        <a:pt x="403" y="0"/>
                        <a:pt x="901" y="0"/>
                      </a:cubicBezTo>
                      <a:lnTo>
                        <a:pt x="886" y="901"/>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35" name="Google Shape;135;p23"/>
              <p:cNvSpPr/>
              <p:nvPr/>
            </p:nvSpPr>
            <p:spPr>
              <a:xfrm flipH="1">
                <a:off x="6960669" y="4321170"/>
                <a:ext cx="152064" cy="214043"/>
              </a:xfrm>
              <a:custGeom>
                <a:rect b="b" l="l" r="r" t="t"/>
                <a:pathLst>
                  <a:path extrusionOk="0" h="297" w="211">
                    <a:moveTo>
                      <a:pt x="0" y="6"/>
                    </a:moveTo>
                    <a:lnTo>
                      <a:pt x="28" y="204"/>
                    </a:lnTo>
                    <a:cubicBezTo>
                      <a:pt x="28" y="204"/>
                      <a:pt x="73" y="336"/>
                      <a:pt x="115" y="285"/>
                    </a:cubicBezTo>
                    <a:cubicBezTo>
                      <a:pt x="156" y="234"/>
                      <a:pt x="198" y="207"/>
                      <a:pt x="198" y="207"/>
                    </a:cubicBezTo>
                    <a:lnTo>
                      <a:pt x="211" y="0"/>
                    </a:lnTo>
                    <a:lnTo>
                      <a:pt x="0" y="6"/>
                    </a:lnTo>
                    <a:close/>
                  </a:path>
                </a:pathLst>
              </a:custGeom>
              <a:solidFill>
                <a:srgbClr val="9C55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 name="Google Shape;136;p23"/>
              <p:cNvSpPr/>
              <p:nvPr/>
            </p:nvSpPr>
            <p:spPr>
              <a:xfrm flipH="1">
                <a:off x="7591267" y="4313964"/>
                <a:ext cx="128282" cy="172243"/>
              </a:xfrm>
              <a:custGeom>
                <a:rect b="b" l="l" r="r" t="t"/>
                <a:pathLst>
                  <a:path extrusionOk="0" h="239" w="178">
                    <a:moveTo>
                      <a:pt x="178" y="0"/>
                    </a:moveTo>
                    <a:lnTo>
                      <a:pt x="116" y="199"/>
                    </a:lnTo>
                    <a:cubicBezTo>
                      <a:pt x="116" y="199"/>
                      <a:pt x="69" y="240"/>
                      <a:pt x="52" y="239"/>
                    </a:cubicBezTo>
                    <a:cubicBezTo>
                      <a:pt x="21" y="237"/>
                      <a:pt x="5" y="184"/>
                      <a:pt x="5" y="184"/>
                    </a:cubicBezTo>
                    <a:lnTo>
                      <a:pt x="0" y="0"/>
                    </a:lnTo>
                    <a:lnTo>
                      <a:pt x="178" y="0"/>
                    </a:lnTo>
                    <a:close/>
                  </a:path>
                </a:pathLst>
              </a:custGeom>
              <a:solidFill>
                <a:srgbClr val="9C5547"/>
              </a:solidFill>
              <a:ln>
                <a:noFill/>
              </a:ln>
            </p:spPr>
            <p:txBody>
              <a:bodyPr anchorCtr="1" anchor="ctr" bIns="41025" lIns="90000" spcFirstLastPara="1" rIns="90000" wrap="square" tIns="41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23"/>
              <p:cNvSpPr/>
              <p:nvPr/>
            </p:nvSpPr>
            <p:spPr>
              <a:xfrm rot="701890">
                <a:off x="6808008" y="4403734"/>
                <a:ext cx="303700" cy="219088"/>
              </a:xfrm>
              <a:custGeom>
                <a:rect b="b" l="l" r="r" t="t"/>
                <a:pathLst>
                  <a:path extrusionOk="0" h="422" w="585">
                    <a:moveTo>
                      <a:pt x="295" y="76"/>
                    </a:moveTo>
                    <a:lnTo>
                      <a:pt x="520" y="0"/>
                    </a:lnTo>
                    <a:lnTo>
                      <a:pt x="584" y="301"/>
                    </a:lnTo>
                    <a:lnTo>
                      <a:pt x="584" y="301"/>
                    </a:lnTo>
                    <a:cubicBezTo>
                      <a:pt x="585" y="303"/>
                      <a:pt x="585" y="306"/>
                      <a:pt x="585" y="308"/>
                    </a:cubicBezTo>
                    <a:cubicBezTo>
                      <a:pt x="585" y="314"/>
                      <a:pt x="583" y="320"/>
                      <a:pt x="580" y="325"/>
                    </a:cubicBezTo>
                    <a:cubicBezTo>
                      <a:pt x="577" y="330"/>
                      <a:pt x="573" y="335"/>
                      <a:pt x="568" y="338"/>
                    </a:cubicBezTo>
                    <a:cubicBezTo>
                      <a:pt x="563" y="341"/>
                      <a:pt x="557" y="342"/>
                      <a:pt x="551" y="342"/>
                    </a:cubicBezTo>
                    <a:cubicBezTo>
                      <a:pt x="550" y="342"/>
                      <a:pt x="549" y="342"/>
                      <a:pt x="549" y="342"/>
                    </a:cubicBezTo>
                    <a:lnTo>
                      <a:pt x="549" y="342"/>
                    </a:lnTo>
                    <a:lnTo>
                      <a:pt x="549" y="342"/>
                    </a:lnTo>
                    <a:cubicBezTo>
                      <a:pt x="543" y="342"/>
                      <a:pt x="538" y="340"/>
                      <a:pt x="534" y="338"/>
                    </a:cubicBezTo>
                    <a:cubicBezTo>
                      <a:pt x="529" y="335"/>
                      <a:pt x="524" y="330"/>
                      <a:pt x="521" y="325"/>
                    </a:cubicBezTo>
                    <a:cubicBezTo>
                      <a:pt x="520" y="323"/>
                      <a:pt x="519" y="321"/>
                      <a:pt x="518" y="318"/>
                    </a:cubicBezTo>
                    <a:lnTo>
                      <a:pt x="494" y="239"/>
                    </a:lnTo>
                    <a:lnTo>
                      <a:pt x="480" y="291"/>
                    </a:lnTo>
                    <a:lnTo>
                      <a:pt x="480" y="291"/>
                    </a:lnTo>
                    <a:cubicBezTo>
                      <a:pt x="478" y="300"/>
                      <a:pt x="475" y="308"/>
                      <a:pt x="470" y="316"/>
                    </a:cubicBezTo>
                    <a:cubicBezTo>
                      <a:pt x="462" y="331"/>
                      <a:pt x="449" y="343"/>
                      <a:pt x="434" y="352"/>
                    </a:cubicBezTo>
                    <a:cubicBezTo>
                      <a:pt x="424" y="358"/>
                      <a:pt x="413" y="362"/>
                      <a:pt x="402" y="364"/>
                    </a:cubicBezTo>
                    <a:lnTo>
                      <a:pt x="65" y="421"/>
                    </a:lnTo>
                    <a:cubicBezTo>
                      <a:pt x="9" y="432"/>
                      <a:pt x="-24" y="362"/>
                      <a:pt x="20" y="326"/>
                    </a:cubicBezTo>
                    <a:lnTo>
                      <a:pt x="295" y="7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 name="Google Shape;138;p23"/>
              <p:cNvSpPr/>
              <p:nvPr/>
            </p:nvSpPr>
            <p:spPr>
              <a:xfrm>
                <a:off x="7500132" y="4417787"/>
                <a:ext cx="227756" cy="139592"/>
              </a:xfrm>
              <a:custGeom>
                <a:rect b="b" l="l" r="r" t="t"/>
                <a:pathLst>
                  <a:path extrusionOk="0" h="361" w="589">
                    <a:moveTo>
                      <a:pt x="290" y="53"/>
                    </a:moveTo>
                    <a:lnTo>
                      <a:pt x="589" y="0"/>
                    </a:lnTo>
                    <a:lnTo>
                      <a:pt x="588" y="276"/>
                    </a:lnTo>
                    <a:lnTo>
                      <a:pt x="588" y="276"/>
                    </a:lnTo>
                    <a:cubicBezTo>
                      <a:pt x="588" y="277"/>
                      <a:pt x="588" y="279"/>
                      <a:pt x="588" y="281"/>
                    </a:cubicBezTo>
                    <a:cubicBezTo>
                      <a:pt x="588" y="287"/>
                      <a:pt x="587" y="293"/>
                      <a:pt x="584" y="298"/>
                    </a:cubicBezTo>
                    <a:cubicBezTo>
                      <a:pt x="581" y="304"/>
                      <a:pt x="576" y="307"/>
                      <a:pt x="571" y="310"/>
                    </a:cubicBezTo>
                    <a:cubicBezTo>
                      <a:pt x="566" y="313"/>
                      <a:pt x="560" y="315"/>
                      <a:pt x="554" y="315"/>
                    </a:cubicBezTo>
                    <a:cubicBezTo>
                      <a:pt x="553" y="315"/>
                      <a:pt x="551" y="315"/>
                      <a:pt x="550" y="314"/>
                    </a:cubicBezTo>
                    <a:lnTo>
                      <a:pt x="550" y="314"/>
                    </a:lnTo>
                    <a:lnTo>
                      <a:pt x="550" y="314"/>
                    </a:lnTo>
                    <a:cubicBezTo>
                      <a:pt x="545" y="314"/>
                      <a:pt x="541" y="312"/>
                      <a:pt x="537" y="310"/>
                    </a:cubicBezTo>
                    <a:cubicBezTo>
                      <a:pt x="532" y="307"/>
                      <a:pt x="529" y="303"/>
                      <a:pt x="525" y="298"/>
                    </a:cubicBezTo>
                    <a:cubicBezTo>
                      <a:pt x="524" y="295"/>
                      <a:pt x="522" y="292"/>
                      <a:pt x="521" y="288"/>
                    </a:cubicBezTo>
                    <a:lnTo>
                      <a:pt x="502" y="208"/>
                    </a:lnTo>
                    <a:lnTo>
                      <a:pt x="485" y="259"/>
                    </a:lnTo>
                    <a:lnTo>
                      <a:pt x="485" y="259"/>
                    </a:lnTo>
                    <a:cubicBezTo>
                      <a:pt x="483" y="265"/>
                      <a:pt x="481" y="271"/>
                      <a:pt x="477" y="277"/>
                    </a:cubicBezTo>
                    <a:cubicBezTo>
                      <a:pt x="469" y="292"/>
                      <a:pt x="457" y="304"/>
                      <a:pt x="441" y="313"/>
                    </a:cubicBezTo>
                    <a:cubicBezTo>
                      <a:pt x="430" y="320"/>
                      <a:pt x="415" y="324"/>
                      <a:pt x="401" y="326"/>
                    </a:cubicBezTo>
                    <a:lnTo>
                      <a:pt x="63" y="360"/>
                    </a:lnTo>
                    <a:cubicBezTo>
                      <a:pt x="6" y="367"/>
                      <a:pt x="-22" y="294"/>
                      <a:pt x="24" y="262"/>
                    </a:cubicBezTo>
                    <a:lnTo>
                      <a:pt x="290" y="5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 name="Google Shape;139;p23"/>
              <p:cNvSpPr/>
              <p:nvPr/>
            </p:nvSpPr>
            <p:spPr>
              <a:xfrm flipH="1">
                <a:off x="7529707" y="637034"/>
                <a:ext cx="1096162" cy="753837"/>
              </a:xfrm>
              <a:custGeom>
                <a:rect b="b" l="l" r="r" t="t"/>
                <a:pathLst>
                  <a:path extrusionOk="0" h="1046" w="1521">
                    <a:moveTo>
                      <a:pt x="761" y="1046"/>
                    </a:moveTo>
                    <a:lnTo>
                      <a:pt x="1467" y="1046"/>
                    </a:lnTo>
                    <a:cubicBezTo>
                      <a:pt x="1497" y="1046"/>
                      <a:pt x="1521" y="1022"/>
                      <a:pt x="1521" y="992"/>
                    </a:cubicBezTo>
                    <a:lnTo>
                      <a:pt x="1521" y="54"/>
                    </a:lnTo>
                    <a:cubicBezTo>
                      <a:pt x="1521" y="24"/>
                      <a:pt x="1497" y="0"/>
                      <a:pt x="1467" y="0"/>
                    </a:cubicBezTo>
                    <a:lnTo>
                      <a:pt x="55" y="0"/>
                    </a:lnTo>
                    <a:cubicBezTo>
                      <a:pt x="25" y="0"/>
                      <a:pt x="0" y="24"/>
                      <a:pt x="0" y="54"/>
                    </a:cubicBezTo>
                    <a:lnTo>
                      <a:pt x="0" y="992"/>
                    </a:lnTo>
                    <a:cubicBezTo>
                      <a:pt x="0" y="1022"/>
                      <a:pt x="25" y="1046"/>
                      <a:pt x="55" y="1046"/>
                    </a:cubicBezTo>
                    <a:lnTo>
                      <a:pt x="761" y="104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 name="Google Shape;140;p23"/>
              <p:cNvSpPr/>
              <p:nvPr/>
            </p:nvSpPr>
            <p:spPr>
              <a:xfrm flipH="1">
                <a:off x="8163189" y="972873"/>
                <a:ext cx="191702" cy="25224"/>
              </a:xfrm>
              <a:custGeom>
                <a:rect b="b" l="l" r="r" t="t"/>
                <a:pathLst>
                  <a:path extrusionOk="0" h="35" w="266">
                    <a:moveTo>
                      <a:pt x="0" y="0"/>
                    </a:moveTo>
                    <a:lnTo>
                      <a:pt x="266" y="0"/>
                    </a:lnTo>
                    <a:lnTo>
                      <a:pt x="266" y="35"/>
                    </a:lnTo>
                    <a:lnTo>
                      <a:pt x="0" y="35"/>
                    </a:lnTo>
                    <a:lnTo>
                      <a:pt x="0" y="0"/>
                    </a:lnTo>
                    <a:close/>
                  </a:path>
                </a:pathLst>
              </a:custGeom>
              <a:solidFill>
                <a:schemeClr val="accent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 name="Google Shape;141;p23"/>
              <p:cNvSpPr/>
              <p:nvPr/>
            </p:nvSpPr>
            <p:spPr>
              <a:xfrm flipH="1">
                <a:off x="7918156" y="905849"/>
                <a:ext cx="436735" cy="25224"/>
              </a:xfrm>
              <a:custGeom>
                <a:rect b="b" l="l" r="r" t="t"/>
                <a:pathLst>
                  <a:path extrusionOk="0" h="35" w="606">
                    <a:moveTo>
                      <a:pt x="0" y="0"/>
                    </a:moveTo>
                    <a:lnTo>
                      <a:pt x="606" y="0"/>
                    </a:lnTo>
                    <a:lnTo>
                      <a:pt x="606" y="35"/>
                    </a:lnTo>
                    <a:lnTo>
                      <a:pt x="0" y="35"/>
                    </a:lnTo>
                    <a:lnTo>
                      <a:pt x="0" y="0"/>
                    </a:lnTo>
                    <a:close/>
                  </a:path>
                </a:pathLst>
              </a:custGeom>
              <a:solidFill>
                <a:schemeClr val="accent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 name="Google Shape;142;p23"/>
              <p:cNvSpPr/>
              <p:nvPr/>
            </p:nvSpPr>
            <p:spPr>
              <a:xfrm flipH="1">
                <a:off x="6974362" y="2791158"/>
                <a:ext cx="1456502" cy="965717"/>
              </a:xfrm>
              <a:custGeom>
                <a:rect b="b" l="l" r="r" t="t"/>
                <a:pathLst>
                  <a:path extrusionOk="0" h="1340" w="2021">
                    <a:moveTo>
                      <a:pt x="18" y="0"/>
                    </a:moveTo>
                    <a:lnTo>
                      <a:pt x="2004" y="0"/>
                    </a:lnTo>
                    <a:lnTo>
                      <a:pt x="2004" y="0"/>
                    </a:lnTo>
                    <a:cubicBezTo>
                      <a:pt x="2007" y="0"/>
                      <a:pt x="2010" y="1"/>
                      <a:pt x="2013" y="2"/>
                    </a:cubicBezTo>
                    <a:cubicBezTo>
                      <a:pt x="2015" y="4"/>
                      <a:pt x="2017" y="7"/>
                      <a:pt x="2019" y="9"/>
                    </a:cubicBezTo>
                    <a:cubicBezTo>
                      <a:pt x="2020" y="12"/>
                      <a:pt x="2021" y="14"/>
                      <a:pt x="2021" y="17"/>
                    </a:cubicBezTo>
                    <a:lnTo>
                      <a:pt x="2021" y="17"/>
                    </a:lnTo>
                    <a:lnTo>
                      <a:pt x="2021" y="1340"/>
                    </a:lnTo>
                    <a:lnTo>
                      <a:pt x="0" y="1340"/>
                    </a:lnTo>
                    <a:lnTo>
                      <a:pt x="0" y="17"/>
                    </a:lnTo>
                    <a:lnTo>
                      <a:pt x="0" y="17"/>
                    </a:lnTo>
                    <a:cubicBezTo>
                      <a:pt x="0" y="14"/>
                      <a:pt x="1" y="11"/>
                      <a:pt x="2" y="9"/>
                    </a:cubicBezTo>
                    <a:cubicBezTo>
                      <a:pt x="4" y="6"/>
                      <a:pt x="6" y="4"/>
                      <a:pt x="9" y="2"/>
                    </a:cubicBezTo>
                    <a:cubicBezTo>
                      <a:pt x="12" y="1"/>
                      <a:pt x="14" y="0"/>
                      <a:pt x="18"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 name="Google Shape;143;p23"/>
              <p:cNvSpPr/>
              <p:nvPr/>
            </p:nvSpPr>
            <p:spPr>
              <a:xfrm rot="10800000">
                <a:off x="6974362" y="2904306"/>
                <a:ext cx="1456502" cy="0"/>
              </a:xfrm>
              <a:custGeom>
                <a:rect b="b" l="l" r="r" t="t"/>
                <a:pathLst>
                  <a:path extrusionOk="0" fill="none" h="120000" w="2021">
                    <a:moveTo>
                      <a:pt x="0" y="0"/>
                    </a:moveTo>
                    <a:lnTo>
                      <a:pt x="2021" y="0"/>
                    </a:lnTo>
                    <a:lnTo>
                      <a:pt x="2021" y="0"/>
                    </a:lnTo>
                  </a:path>
                </a:pathLst>
              </a:custGeom>
              <a:noFill/>
              <a:ln cap="flat" cmpd="sng" w="9525">
                <a:solidFill>
                  <a:schemeClr val="accent5"/>
                </a:solidFill>
                <a:prstDash val="solid"/>
                <a:miter lim="8000"/>
                <a:headEnd len="sm" w="sm" type="none"/>
                <a:tailEnd len="sm" w="sm" type="none"/>
              </a:ln>
            </p:spPr>
            <p:txBody>
              <a:bodyPr anchorCtr="1" anchor="ctr" bIns="0" lIns="90350" spcFirstLastPara="1" rIns="9035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 name="Google Shape;144;p23"/>
              <p:cNvSpPr/>
              <p:nvPr/>
            </p:nvSpPr>
            <p:spPr>
              <a:xfrm flipH="1">
                <a:off x="8294655" y="2818544"/>
                <a:ext cx="60537" cy="60537"/>
              </a:xfrm>
              <a:custGeom>
                <a:rect b="b" l="l" r="r" t="t"/>
                <a:pathLst>
                  <a:path extrusionOk="0" h="84" w="84">
                    <a:moveTo>
                      <a:pt x="84" y="42"/>
                    </a:moveTo>
                    <a:lnTo>
                      <a:pt x="84" y="42"/>
                    </a:lnTo>
                    <a:lnTo>
                      <a:pt x="84" y="42"/>
                    </a:lnTo>
                    <a:cubicBezTo>
                      <a:pt x="84" y="35"/>
                      <a:pt x="82" y="27"/>
                      <a:pt x="78" y="21"/>
                    </a:cubicBezTo>
                    <a:cubicBezTo>
                      <a:pt x="74" y="15"/>
                      <a:pt x="69" y="10"/>
                      <a:pt x="63" y="6"/>
                    </a:cubicBezTo>
                    <a:cubicBezTo>
                      <a:pt x="56" y="3"/>
                      <a:pt x="49" y="0"/>
                      <a:pt x="42" y="0"/>
                    </a:cubicBezTo>
                    <a:cubicBezTo>
                      <a:pt x="34" y="0"/>
                      <a:pt x="28" y="3"/>
                      <a:pt x="21" y="6"/>
                    </a:cubicBezTo>
                    <a:cubicBezTo>
                      <a:pt x="14" y="10"/>
                      <a:pt x="8" y="15"/>
                      <a:pt x="5" y="21"/>
                    </a:cubicBezTo>
                    <a:cubicBezTo>
                      <a:pt x="1" y="27"/>
                      <a:pt x="0" y="35"/>
                      <a:pt x="0" y="42"/>
                    </a:cubicBezTo>
                    <a:cubicBezTo>
                      <a:pt x="0" y="49"/>
                      <a:pt x="1" y="57"/>
                      <a:pt x="5" y="63"/>
                    </a:cubicBezTo>
                    <a:cubicBezTo>
                      <a:pt x="8" y="69"/>
                      <a:pt x="14" y="75"/>
                      <a:pt x="21" y="78"/>
                    </a:cubicBezTo>
                    <a:cubicBezTo>
                      <a:pt x="28" y="82"/>
                      <a:pt x="34" y="84"/>
                      <a:pt x="42" y="84"/>
                    </a:cubicBezTo>
                    <a:lnTo>
                      <a:pt x="42" y="84"/>
                    </a:lnTo>
                    <a:cubicBezTo>
                      <a:pt x="49" y="84"/>
                      <a:pt x="56" y="82"/>
                      <a:pt x="63" y="78"/>
                    </a:cubicBezTo>
                    <a:cubicBezTo>
                      <a:pt x="69" y="75"/>
                      <a:pt x="74" y="69"/>
                      <a:pt x="78" y="63"/>
                    </a:cubicBezTo>
                    <a:cubicBezTo>
                      <a:pt x="82" y="57"/>
                      <a:pt x="84" y="49"/>
                      <a:pt x="84" y="4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 name="Google Shape;145;p23"/>
              <p:cNvSpPr/>
              <p:nvPr/>
            </p:nvSpPr>
            <p:spPr>
              <a:xfrm flipH="1">
                <a:off x="8184390" y="2818544"/>
                <a:ext cx="60537" cy="60537"/>
              </a:xfrm>
              <a:custGeom>
                <a:rect b="b" l="l" r="r" t="t"/>
                <a:pathLst>
                  <a:path extrusionOk="0" h="84" w="84">
                    <a:moveTo>
                      <a:pt x="84" y="42"/>
                    </a:moveTo>
                    <a:lnTo>
                      <a:pt x="84" y="42"/>
                    </a:lnTo>
                    <a:lnTo>
                      <a:pt x="84" y="42"/>
                    </a:lnTo>
                    <a:cubicBezTo>
                      <a:pt x="84" y="35"/>
                      <a:pt x="82" y="27"/>
                      <a:pt x="79" y="21"/>
                    </a:cubicBezTo>
                    <a:cubicBezTo>
                      <a:pt x="75" y="15"/>
                      <a:pt x="70" y="10"/>
                      <a:pt x="63" y="6"/>
                    </a:cubicBezTo>
                    <a:cubicBezTo>
                      <a:pt x="56" y="3"/>
                      <a:pt x="49" y="0"/>
                      <a:pt x="42" y="0"/>
                    </a:cubicBezTo>
                    <a:cubicBezTo>
                      <a:pt x="34" y="0"/>
                      <a:pt x="27" y="3"/>
                      <a:pt x="21" y="6"/>
                    </a:cubicBezTo>
                    <a:cubicBezTo>
                      <a:pt x="14" y="10"/>
                      <a:pt x="10" y="15"/>
                      <a:pt x="6" y="21"/>
                    </a:cubicBezTo>
                    <a:cubicBezTo>
                      <a:pt x="2" y="27"/>
                      <a:pt x="0" y="35"/>
                      <a:pt x="0" y="42"/>
                    </a:cubicBezTo>
                    <a:cubicBezTo>
                      <a:pt x="0" y="49"/>
                      <a:pt x="2" y="57"/>
                      <a:pt x="6" y="63"/>
                    </a:cubicBezTo>
                    <a:cubicBezTo>
                      <a:pt x="10" y="69"/>
                      <a:pt x="14" y="75"/>
                      <a:pt x="21" y="78"/>
                    </a:cubicBezTo>
                    <a:cubicBezTo>
                      <a:pt x="27" y="82"/>
                      <a:pt x="35" y="84"/>
                      <a:pt x="42" y="84"/>
                    </a:cubicBezTo>
                    <a:lnTo>
                      <a:pt x="42" y="84"/>
                    </a:lnTo>
                    <a:cubicBezTo>
                      <a:pt x="50" y="84"/>
                      <a:pt x="56" y="82"/>
                      <a:pt x="63" y="78"/>
                    </a:cubicBezTo>
                    <a:cubicBezTo>
                      <a:pt x="70" y="75"/>
                      <a:pt x="75" y="69"/>
                      <a:pt x="79" y="63"/>
                    </a:cubicBezTo>
                    <a:cubicBezTo>
                      <a:pt x="82" y="57"/>
                      <a:pt x="84" y="49"/>
                      <a:pt x="84" y="4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 name="Google Shape;146;p23"/>
              <p:cNvSpPr/>
              <p:nvPr/>
            </p:nvSpPr>
            <p:spPr>
              <a:xfrm flipH="1">
                <a:off x="8073405" y="2818544"/>
                <a:ext cx="60537" cy="60537"/>
              </a:xfrm>
              <a:custGeom>
                <a:rect b="b" l="l" r="r" t="t"/>
                <a:pathLst>
                  <a:path extrusionOk="0" h="84" w="84">
                    <a:moveTo>
                      <a:pt x="84" y="42"/>
                    </a:moveTo>
                    <a:lnTo>
                      <a:pt x="84" y="42"/>
                    </a:lnTo>
                    <a:lnTo>
                      <a:pt x="84" y="42"/>
                    </a:lnTo>
                    <a:cubicBezTo>
                      <a:pt x="84" y="35"/>
                      <a:pt x="82" y="27"/>
                      <a:pt x="78" y="21"/>
                    </a:cubicBezTo>
                    <a:cubicBezTo>
                      <a:pt x="74" y="15"/>
                      <a:pt x="69" y="10"/>
                      <a:pt x="63" y="6"/>
                    </a:cubicBezTo>
                    <a:cubicBezTo>
                      <a:pt x="56" y="3"/>
                      <a:pt x="49" y="0"/>
                      <a:pt x="42" y="0"/>
                    </a:cubicBezTo>
                    <a:cubicBezTo>
                      <a:pt x="34" y="0"/>
                      <a:pt x="27" y="3"/>
                      <a:pt x="21" y="6"/>
                    </a:cubicBezTo>
                    <a:cubicBezTo>
                      <a:pt x="15" y="10"/>
                      <a:pt x="9" y="15"/>
                      <a:pt x="6" y="21"/>
                    </a:cubicBezTo>
                    <a:cubicBezTo>
                      <a:pt x="2" y="27"/>
                      <a:pt x="0" y="35"/>
                      <a:pt x="0" y="42"/>
                    </a:cubicBezTo>
                    <a:cubicBezTo>
                      <a:pt x="0" y="49"/>
                      <a:pt x="2" y="57"/>
                      <a:pt x="6" y="63"/>
                    </a:cubicBezTo>
                    <a:cubicBezTo>
                      <a:pt x="9" y="69"/>
                      <a:pt x="15" y="75"/>
                      <a:pt x="21" y="78"/>
                    </a:cubicBezTo>
                    <a:cubicBezTo>
                      <a:pt x="27" y="82"/>
                      <a:pt x="34" y="84"/>
                      <a:pt x="42" y="84"/>
                    </a:cubicBezTo>
                    <a:lnTo>
                      <a:pt x="42" y="84"/>
                    </a:lnTo>
                    <a:cubicBezTo>
                      <a:pt x="49" y="84"/>
                      <a:pt x="56" y="82"/>
                      <a:pt x="63" y="78"/>
                    </a:cubicBezTo>
                    <a:cubicBezTo>
                      <a:pt x="69" y="75"/>
                      <a:pt x="74" y="69"/>
                      <a:pt x="78" y="63"/>
                    </a:cubicBezTo>
                    <a:cubicBezTo>
                      <a:pt x="82" y="57"/>
                      <a:pt x="84" y="49"/>
                      <a:pt x="84" y="42"/>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 name="Google Shape;147;p23"/>
              <p:cNvSpPr/>
              <p:nvPr/>
            </p:nvSpPr>
            <p:spPr>
              <a:xfrm flipH="1">
                <a:off x="7279932" y="3112583"/>
                <a:ext cx="139813" cy="18017"/>
              </a:xfrm>
              <a:custGeom>
                <a:rect b="b" l="l" r="r" t="t"/>
                <a:pathLst>
                  <a:path extrusionOk="0" h="25" w="194">
                    <a:moveTo>
                      <a:pt x="0" y="0"/>
                    </a:moveTo>
                    <a:lnTo>
                      <a:pt x="194" y="0"/>
                    </a:lnTo>
                    <a:lnTo>
                      <a:pt x="194" y="25"/>
                    </a:lnTo>
                    <a:lnTo>
                      <a:pt x="0" y="25"/>
                    </a:lnTo>
                    <a:lnTo>
                      <a:pt x="0" y="0"/>
                    </a:lnTo>
                    <a:close/>
                  </a:path>
                </a:pathLst>
              </a:custGeom>
              <a:solidFill>
                <a:srgbClr val="0E77B0"/>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 name="Google Shape;148;p23"/>
              <p:cNvSpPr/>
              <p:nvPr/>
            </p:nvSpPr>
            <p:spPr>
              <a:xfrm flipH="1">
                <a:off x="7100481" y="3160869"/>
                <a:ext cx="319263" cy="18738"/>
              </a:xfrm>
              <a:custGeom>
                <a:rect b="b" l="l" r="r" t="t"/>
                <a:pathLst>
                  <a:path extrusionOk="0" h="26" w="443">
                    <a:moveTo>
                      <a:pt x="0" y="0"/>
                    </a:moveTo>
                    <a:lnTo>
                      <a:pt x="443" y="0"/>
                    </a:lnTo>
                    <a:lnTo>
                      <a:pt x="443" y="26"/>
                    </a:lnTo>
                    <a:lnTo>
                      <a:pt x="0" y="26"/>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 name="Google Shape;149;p23"/>
              <p:cNvSpPr/>
              <p:nvPr/>
            </p:nvSpPr>
            <p:spPr>
              <a:xfrm flipH="1">
                <a:off x="7032016" y="3044839"/>
                <a:ext cx="439617" cy="228457"/>
              </a:xfrm>
              <a:custGeom>
                <a:rect b="b" l="l" r="r" t="t"/>
                <a:pathLst>
                  <a:path extrusionOk="0" h="317" w="610">
                    <a:moveTo>
                      <a:pt x="0" y="0"/>
                    </a:moveTo>
                    <a:lnTo>
                      <a:pt x="610" y="0"/>
                    </a:lnTo>
                    <a:lnTo>
                      <a:pt x="610" y="317"/>
                    </a:lnTo>
                    <a:lnTo>
                      <a:pt x="0" y="317"/>
                    </a:lnTo>
                    <a:lnTo>
                      <a:pt x="0" y="0"/>
                    </a:lnTo>
                    <a:close/>
                  </a:path>
                </a:pathLst>
              </a:custGeom>
              <a:noFill/>
              <a:ln cap="flat" cmpd="sng" w="9525">
                <a:solidFill>
                  <a:schemeClr val="lt1"/>
                </a:solidFill>
                <a:prstDash val="solid"/>
                <a:miter lim="8000"/>
                <a:headEnd len="sm" w="sm" type="none"/>
                <a:tailEnd len="sm" w="sm" type="none"/>
              </a:ln>
            </p:spPr>
            <p:txBody>
              <a:bodyPr anchorCtr="1" anchor="ctr" bIns="45350" lIns="90350" spcFirstLastPara="1" rIns="90350" wrap="square" tIns="453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 name="Google Shape;150;p23"/>
              <p:cNvSpPr/>
              <p:nvPr/>
            </p:nvSpPr>
            <p:spPr>
              <a:xfrm flipH="1">
                <a:off x="7197053" y="3511842"/>
                <a:ext cx="140533" cy="18017"/>
              </a:xfrm>
              <a:custGeom>
                <a:rect b="b" l="l" r="r" t="t"/>
                <a:pathLst>
                  <a:path extrusionOk="0" h="25" w="195">
                    <a:moveTo>
                      <a:pt x="0" y="0"/>
                    </a:moveTo>
                    <a:lnTo>
                      <a:pt x="195" y="0"/>
                    </a:lnTo>
                    <a:lnTo>
                      <a:pt x="195" y="25"/>
                    </a:lnTo>
                    <a:lnTo>
                      <a:pt x="0" y="25"/>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1" name="Google Shape;151;p23"/>
              <p:cNvSpPr/>
              <p:nvPr/>
            </p:nvSpPr>
            <p:spPr>
              <a:xfrm flipH="1">
                <a:off x="7379386" y="3490942"/>
                <a:ext cx="63420" cy="64141"/>
              </a:xfrm>
              <a:custGeom>
                <a:rect b="b" l="l" r="r" t="t"/>
                <a:pathLst>
                  <a:path extrusionOk="0" h="89" w="88">
                    <a:moveTo>
                      <a:pt x="88" y="45"/>
                    </a:moveTo>
                    <a:lnTo>
                      <a:pt x="88" y="45"/>
                    </a:lnTo>
                    <a:lnTo>
                      <a:pt x="88" y="45"/>
                    </a:lnTo>
                    <a:cubicBezTo>
                      <a:pt x="88" y="37"/>
                      <a:pt x="86" y="30"/>
                      <a:pt x="82" y="23"/>
                    </a:cubicBezTo>
                    <a:cubicBezTo>
                      <a:pt x="78" y="17"/>
                      <a:pt x="73" y="10"/>
                      <a:pt x="66" y="6"/>
                    </a:cubicBezTo>
                    <a:cubicBezTo>
                      <a:pt x="59" y="3"/>
                      <a:pt x="52" y="0"/>
                      <a:pt x="44" y="0"/>
                    </a:cubicBezTo>
                    <a:cubicBezTo>
                      <a:pt x="36" y="0"/>
                      <a:pt x="29" y="3"/>
                      <a:pt x="22" y="6"/>
                    </a:cubicBezTo>
                    <a:cubicBezTo>
                      <a:pt x="15" y="10"/>
                      <a:pt x="10" y="17"/>
                      <a:pt x="6" y="23"/>
                    </a:cubicBezTo>
                    <a:cubicBezTo>
                      <a:pt x="2" y="30"/>
                      <a:pt x="0" y="38"/>
                      <a:pt x="0" y="45"/>
                    </a:cubicBezTo>
                    <a:cubicBezTo>
                      <a:pt x="0" y="53"/>
                      <a:pt x="2" y="60"/>
                      <a:pt x="6" y="67"/>
                    </a:cubicBezTo>
                    <a:cubicBezTo>
                      <a:pt x="10" y="74"/>
                      <a:pt x="15" y="79"/>
                      <a:pt x="22" y="83"/>
                    </a:cubicBezTo>
                    <a:cubicBezTo>
                      <a:pt x="29" y="87"/>
                      <a:pt x="36" y="89"/>
                      <a:pt x="44" y="89"/>
                    </a:cubicBezTo>
                    <a:lnTo>
                      <a:pt x="44" y="89"/>
                    </a:lnTo>
                    <a:lnTo>
                      <a:pt x="44" y="89"/>
                    </a:lnTo>
                    <a:cubicBezTo>
                      <a:pt x="52" y="89"/>
                      <a:pt x="59" y="87"/>
                      <a:pt x="66" y="83"/>
                    </a:cubicBezTo>
                    <a:cubicBezTo>
                      <a:pt x="73" y="79"/>
                      <a:pt x="78" y="74"/>
                      <a:pt x="82" y="67"/>
                    </a:cubicBezTo>
                    <a:cubicBezTo>
                      <a:pt x="86" y="60"/>
                      <a:pt x="88" y="52"/>
                      <a:pt x="88" y="45"/>
                    </a:cubicBezTo>
                    <a:close/>
                  </a:path>
                </a:pathLst>
              </a:custGeom>
              <a:solidFill>
                <a:srgbClr val="0E77B0"/>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 name="Google Shape;152;p23"/>
              <p:cNvSpPr/>
              <p:nvPr/>
            </p:nvSpPr>
            <p:spPr>
              <a:xfrm flipH="1">
                <a:off x="7256568" y="1145837"/>
                <a:ext cx="820860" cy="1659017"/>
              </a:xfrm>
              <a:custGeom>
                <a:rect b="b" l="l" r="r" t="t"/>
                <a:pathLst>
                  <a:path extrusionOk="0" fill="none" h="2302" w="1139">
                    <a:moveTo>
                      <a:pt x="1139" y="0"/>
                    </a:moveTo>
                    <a:lnTo>
                      <a:pt x="270" y="0"/>
                    </a:lnTo>
                    <a:cubicBezTo>
                      <a:pt x="121" y="0"/>
                      <a:pt x="0" y="121"/>
                      <a:pt x="0" y="270"/>
                    </a:cubicBezTo>
                    <a:lnTo>
                      <a:pt x="0" y="2302"/>
                    </a:lnTo>
                  </a:path>
                </a:pathLst>
              </a:custGeom>
              <a:noFill/>
              <a:ln cap="flat" cmpd="sng" w="9525">
                <a:solidFill>
                  <a:schemeClr val="dk1"/>
                </a:solidFill>
                <a:prstDash val="solid"/>
                <a:miter lim="8000"/>
                <a:headEnd len="sm" w="sm" type="none"/>
                <a:tailEnd len="sm" w="sm" type="none"/>
              </a:ln>
            </p:spPr>
            <p:txBody>
              <a:bodyPr anchorCtr="1" anchor="ctr" bIns="45350" lIns="90350" spcFirstLastPara="1" rIns="90350" wrap="square" tIns="453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 name="Google Shape;153;p23"/>
              <p:cNvSpPr/>
              <p:nvPr/>
            </p:nvSpPr>
            <p:spPr>
              <a:xfrm flipH="1">
                <a:off x="6932261" y="1097551"/>
                <a:ext cx="324308" cy="96572"/>
              </a:xfrm>
              <a:custGeom>
                <a:rect b="b" l="l" r="r" t="t"/>
                <a:pathLst>
                  <a:path extrusionOk="0" h="134" w="450">
                    <a:moveTo>
                      <a:pt x="67" y="134"/>
                    </a:moveTo>
                    <a:lnTo>
                      <a:pt x="383" y="134"/>
                    </a:lnTo>
                    <a:lnTo>
                      <a:pt x="383" y="134"/>
                    </a:lnTo>
                    <a:lnTo>
                      <a:pt x="383" y="134"/>
                    </a:lnTo>
                    <a:cubicBezTo>
                      <a:pt x="395" y="134"/>
                      <a:pt x="407" y="131"/>
                      <a:pt x="417" y="125"/>
                    </a:cubicBezTo>
                    <a:cubicBezTo>
                      <a:pt x="427" y="119"/>
                      <a:pt x="435" y="111"/>
                      <a:pt x="441" y="100"/>
                    </a:cubicBezTo>
                    <a:cubicBezTo>
                      <a:pt x="447" y="90"/>
                      <a:pt x="450" y="79"/>
                      <a:pt x="450" y="67"/>
                    </a:cubicBezTo>
                    <a:lnTo>
                      <a:pt x="450" y="67"/>
                    </a:lnTo>
                    <a:lnTo>
                      <a:pt x="450" y="67"/>
                    </a:lnTo>
                    <a:lnTo>
                      <a:pt x="450" y="67"/>
                    </a:lnTo>
                    <a:cubicBezTo>
                      <a:pt x="450" y="55"/>
                      <a:pt x="447" y="44"/>
                      <a:pt x="441" y="33"/>
                    </a:cubicBezTo>
                    <a:cubicBezTo>
                      <a:pt x="435" y="23"/>
                      <a:pt x="427" y="15"/>
                      <a:pt x="417" y="9"/>
                    </a:cubicBezTo>
                    <a:cubicBezTo>
                      <a:pt x="407" y="3"/>
                      <a:pt x="395" y="0"/>
                      <a:pt x="383" y="0"/>
                    </a:cubicBezTo>
                    <a:lnTo>
                      <a:pt x="383" y="0"/>
                    </a:lnTo>
                    <a:lnTo>
                      <a:pt x="67" y="0"/>
                    </a:lnTo>
                    <a:lnTo>
                      <a:pt x="67" y="0"/>
                    </a:lnTo>
                    <a:lnTo>
                      <a:pt x="67" y="0"/>
                    </a:lnTo>
                    <a:cubicBezTo>
                      <a:pt x="55" y="0"/>
                      <a:pt x="44" y="3"/>
                      <a:pt x="34" y="9"/>
                    </a:cubicBezTo>
                    <a:cubicBezTo>
                      <a:pt x="24" y="15"/>
                      <a:pt x="15" y="23"/>
                      <a:pt x="9" y="33"/>
                    </a:cubicBezTo>
                    <a:cubicBezTo>
                      <a:pt x="3" y="44"/>
                      <a:pt x="0" y="55"/>
                      <a:pt x="0" y="67"/>
                    </a:cubicBezTo>
                    <a:lnTo>
                      <a:pt x="0" y="67"/>
                    </a:lnTo>
                    <a:lnTo>
                      <a:pt x="0" y="67"/>
                    </a:lnTo>
                    <a:lnTo>
                      <a:pt x="0" y="67"/>
                    </a:lnTo>
                    <a:lnTo>
                      <a:pt x="0" y="67"/>
                    </a:lnTo>
                    <a:cubicBezTo>
                      <a:pt x="0" y="79"/>
                      <a:pt x="3" y="90"/>
                      <a:pt x="9" y="100"/>
                    </a:cubicBezTo>
                    <a:cubicBezTo>
                      <a:pt x="15" y="111"/>
                      <a:pt x="24" y="119"/>
                      <a:pt x="34" y="125"/>
                    </a:cubicBezTo>
                    <a:cubicBezTo>
                      <a:pt x="44" y="131"/>
                      <a:pt x="55" y="134"/>
                      <a:pt x="67" y="134"/>
                    </a:cubicBezTo>
                    <a:close/>
                  </a:path>
                </a:pathLst>
              </a:custGeom>
              <a:solidFill>
                <a:schemeClr val="dk2"/>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 name="Google Shape;154;p23"/>
              <p:cNvSpPr/>
              <p:nvPr/>
            </p:nvSpPr>
            <p:spPr>
              <a:xfrm flipH="1">
                <a:off x="7035319" y="1247453"/>
                <a:ext cx="42520" cy="42520"/>
              </a:xfrm>
              <a:custGeom>
                <a:rect b="b" l="l" r="r" t="t"/>
                <a:pathLst>
                  <a:path extrusionOk="0" h="59" w="59">
                    <a:moveTo>
                      <a:pt x="0" y="0"/>
                    </a:moveTo>
                    <a:lnTo>
                      <a:pt x="59" y="0"/>
                    </a:lnTo>
                    <a:lnTo>
                      <a:pt x="59" y="59"/>
                    </a:lnTo>
                    <a:lnTo>
                      <a:pt x="0" y="59"/>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 name="Google Shape;155;p23"/>
              <p:cNvSpPr/>
              <p:nvPr/>
            </p:nvSpPr>
            <p:spPr>
              <a:xfrm flipH="1">
                <a:off x="6967575" y="1247453"/>
                <a:ext cx="42520" cy="42520"/>
              </a:xfrm>
              <a:custGeom>
                <a:rect b="b" l="l" r="r" t="t"/>
                <a:pathLst>
                  <a:path extrusionOk="0" h="59" w="59">
                    <a:moveTo>
                      <a:pt x="0" y="0"/>
                    </a:moveTo>
                    <a:lnTo>
                      <a:pt x="59" y="0"/>
                    </a:lnTo>
                    <a:lnTo>
                      <a:pt x="59" y="59"/>
                    </a:lnTo>
                    <a:lnTo>
                      <a:pt x="0" y="59"/>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 name="Google Shape;156;p23"/>
              <p:cNvSpPr/>
              <p:nvPr/>
            </p:nvSpPr>
            <p:spPr>
              <a:xfrm flipH="1">
                <a:off x="6967575" y="1310153"/>
                <a:ext cx="42520" cy="42520"/>
              </a:xfrm>
              <a:custGeom>
                <a:rect b="b" l="l" r="r" t="t"/>
                <a:pathLst>
                  <a:path extrusionOk="0" h="59" w="59">
                    <a:moveTo>
                      <a:pt x="0" y="0"/>
                    </a:moveTo>
                    <a:lnTo>
                      <a:pt x="59" y="0"/>
                    </a:lnTo>
                    <a:lnTo>
                      <a:pt x="59" y="59"/>
                    </a:lnTo>
                    <a:lnTo>
                      <a:pt x="0" y="59"/>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 name="Google Shape;157;p23"/>
              <p:cNvSpPr/>
              <p:nvPr/>
            </p:nvSpPr>
            <p:spPr>
              <a:xfrm flipH="1">
                <a:off x="6289712" y="1943634"/>
                <a:ext cx="588078" cy="565737"/>
              </a:xfrm>
              <a:custGeom>
                <a:rect b="b" l="l" r="r" t="t"/>
                <a:pathLst>
                  <a:path extrusionOk="0" h="785" w="816">
                    <a:moveTo>
                      <a:pt x="559" y="358"/>
                    </a:moveTo>
                    <a:cubicBezTo>
                      <a:pt x="559" y="358"/>
                      <a:pt x="84" y="856"/>
                      <a:pt x="0" y="776"/>
                    </a:cubicBezTo>
                    <a:lnTo>
                      <a:pt x="154" y="485"/>
                    </a:lnTo>
                    <a:cubicBezTo>
                      <a:pt x="154" y="493"/>
                      <a:pt x="487" y="232"/>
                      <a:pt x="487" y="232"/>
                    </a:cubicBezTo>
                    <a:cubicBezTo>
                      <a:pt x="487" y="232"/>
                      <a:pt x="555" y="61"/>
                      <a:pt x="581" y="62"/>
                    </a:cubicBezTo>
                    <a:cubicBezTo>
                      <a:pt x="607" y="62"/>
                      <a:pt x="553" y="160"/>
                      <a:pt x="562" y="172"/>
                    </a:cubicBezTo>
                    <a:cubicBezTo>
                      <a:pt x="571" y="185"/>
                      <a:pt x="734" y="-23"/>
                      <a:pt x="752" y="2"/>
                    </a:cubicBezTo>
                    <a:cubicBezTo>
                      <a:pt x="762" y="16"/>
                      <a:pt x="651" y="125"/>
                      <a:pt x="660" y="143"/>
                    </a:cubicBezTo>
                    <a:cubicBezTo>
                      <a:pt x="665" y="152"/>
                      <a:pt x="790" y="74"/>
                      <a:pt x="803" y="77"/>
                    </a:cubicBezTo>
                    <a:cubicBezTo>
                      <a:pt x="839" y="88"/>
                      <a:pt x="664" y="171"/>
                      <a:pt x="674" y="176"/>
                    </a:cubicBezTo>
                    <a:cubicBezTo>
                      <a:pt x="684" y="182"/>
                      <a:pt x="814" y="101"/>
                      <a:pt x="816" y="128"/>
                    </a:cubicBezTo>
                    <a:cubicBezTo>
                      <a:pt x="817" y="145"/>
                      <a:pt x="697" y="204"/>
                      <a:pt x="699" y="215"/>
                    </a:cubicBezTo>
                    <a:cubicBezTo>
                      <a:pt x="701" y="226"/>
                      <a:pt x="767" y="183"/>
                      <a:pt x="789" y="191"/>
                    </a:cubicBezTo>
                    <a:cubicBezTo>
                      <a:pt x="810" y="200"/>
                      <a:pt x="699" y="255"/>
                      <a:pt x="692" y="264"/>
                    </a:cubicBezTo>
                    <a:cubicBezTo>
                      <a:pt x="684" y="273"/>
                      <a:pt x="621" y="332"/>
                      <a:pt x="559" y="358"/>
                    </a:cubicBezTo>
                    <a:close/>
                  </a:path>
                </a:pathLst>
              </a:custGeom>
              <a:solidFill>
                <a:srgbClr val="9C55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 name="Google Shape;158;p23"/>
              <p:cNvSpPr/>
              <p:nvPr/>
            </p:nvSpPr>
            <p:spPr>
              <a:xfrm flipH="1">
                <a:off x="6756715" y="1939310"/>
                <a:ext cx="304849" cy="565016"/>
              </a:xfrm>
              <a:custGeom>
                <a:rect b="b" l="l" r="r" t="t"/>
                <a:pathLst>
                  <a:path extrusionOk="0" h="784" w="423">
                    <a:moveTo>
                      <a:pt x="129" y="0"/>
                    </a:moveTo>
                    <a:cubicBezTo>
                      <a:pt x="129" y="0"/>
                      <a:pt x="244" y="39"/>
                      <a:pt x="272" y="126"/>
                    </a:cubicBezTo>
                    <a:cubicBezTo>
                      <a:pt x="299" y="214"/>
                      <a:pt x="423" y="477"/>
                      <a:pt x="423" y="477"/>
                    </a:cubicBezTo>
                    <a:lnTo>
                      <a:pt x="257" y="784"/>
                    </a:lnTo>
                    <a:cubicBezTo>
                      <a:pt x="257" y="784"/>
                      <a:pt x="-222" y="172"/>
                      <a:pt x="129" y="0"/>
                    </a:cubicBezTo>
                    <a:close/>
                  </a:path>
                </a:pathLst>
              </a:custGeom>
              <a:solidFill>
                <a:srgbClr val="9C55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 name="Google Shape;159;p23"/>
              <p:cNvSpPr/>
              <p:nvPr/>
            </p:nvSpPr>
            <p:spPr>
              <a:xfrm flipH="1">
                <a:off x="6755994" y="1917689"/>
                <a:ext cx="339442" cy="448265"/>
              </a:xfrm>
              <a:custGeom>
                <a:rect b="b" l="l" r="r" t="t"/>
                <a:pathLst>
                  <a:path extrusionOk="0" h="622" w="471">
                    <a:moveTo>
                      <a:pt x="167" y="1"/>
                    </a:moveTo>
                    <a:cubicBezTo>
                      <a:pt x="291" y="-18"/>
                      <a:pt x="360" y="127"/>
                      <a:pt x="471" y="394"/>
                    </a:cubicBezTo>
                    <a:lnTo>
                      <a:pt x="187" y="622"/>
                    </a:lnTo>
                    <a:cubicBezTo>
                      <a:pt x="187" y="622"/>
                      <a:pt x="-220" y="61"/>
                      <a:pt x="167" y="1"/>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 name="Google Shape;160;p23"/>
              <p:cNvSpPr/>
              <p:nvPr/>
            </p:nvSpPr>
            <p:spPr>
              <a:xfrm flipH="1">
                <a:off x="6954903" y="1461496"/>
                <a:ext cx="330073" cy="335118"/>
              </a:xfrm>
              <a:custGeom>
                <a:rect b="b" l="l" r="r" t="t"/>
                <a:pathLst>
                  <a:path extrusionOk="0" h="465" w="458">
                    <a:moveTo>
                      <a:pt x="431" y="95"/>
                    </a:moveTo>
                    <a:cubicBezTo>
                      <a:pt x="372" y="21"/>
                      <a:pt x="234" y="-28"/>
                      <a:pt x="121" y="18"/>
                    </a:cubicBezTo>
                    <a:cubicBezTo>
                      <a:pt x="121" y="18"/>
                      <a:pt x="120" y="18"/>
                      <a:pt x="119" y="19"/>
                    </a:cubicBezTo>
                    <a:cubicBezTo>
                      <a:pt x="47" y="43"/>
                      <a:pt x="-3" y="112"/>
                      <a:pt x="0" y="188"/>
                    </a:cubicBezTo>
                    <a:cubicBezTo>
                      <a:pt x="2" y="238"/>
                      <a:pt x="14" y="287"/>
                      <a:pt x="36" y="325"/>
                    </a:cubicBezTo>
                    <a:cubicBezTo>
                      <a:pt x="86" y="416"/>
                      <a:pt x="183" y="455"/>
                      <a:pt x="283" y="449"/>
                    </a:cubicBezTo>
                    <a:cubicBezTo>
                      <a:pt x="304" y="448"/>
                      <a:pt x="320" y="454"/>
                      <a:pt x="332" y="465"/>
                    </a:cubicBezTo>
                    <a:lnTo>
                      <a:pt x="448" y="265"/>
                    </a:lnTo>
                    <a:cubicBezTo>
                      <a:pt x="463" y="237"/>
                      <a:pt x="466" y="138"/>
                      <a:pt x="431" y="9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1" name="Google Shape;161;p23"/>
              <p:cNvSpPr/>
              <p:nvPr/>
            </p:nvSpPr>
            <p:spPr>
              <a:xfrm flipH="1">
                <a:off x="7258311" y="1589778"/>
                <a:ext cx="159271" cy="159271"/>
              </a:xfrm>
              <a:custGeom>
                <a:rect b="b" l="l" r="r" t="t"/>
                <a:pathLst>
                  <a:path extrusionOk="0" h="221" w="221">
                    <a:moveTo>
                      <a:pt x="221" y="110"/>
                    </a:moveTo>
                    <a:cubicBezTo>
                      <a:pt x="221" y="130"/>
                      <a:pt x="215" y="150"/>
                      <a:pt x="206" y="166"/>
                    </a:cubicBezTo>
                    <a:cubicBezTo>
                      <a:pt x="196" y="183"/>
                      <a:pt x="183" y="196"/>
                      <a:pt x="166" y="206"/>
                    </a:cubicBezTo>
                    <a:cubicBezTo>
                      <a:pt x="149" y="216"/>
                      <a:pt x="130" y="221"/>
                      <a:pt x="111" y="221"/>
                    </a:cubicBezTo>
                    <a:cubicBezTo>
                      <a:pt x="91" y="221"/>
                      <a:pt x="71" y="216"/>
                      <a:pt x="55" y="206"/>
                    </a:cubicBezTo>
                    <a:cubicBezTo>
                      <a:pt x="38" y="196"/>
                      <a:pt x="25" y="183"/>
                      <a:pt x="15" y="166"/>
                    </a:cubicBezTo>
                    <a:cubicBezTo>
                      <a:pt x="5" y="150"/>
                      <a:pt x="0" y="130"/>
                      <a:pt x="0" y="110"/>
                    </a:cubicBezTo>
                    <a:cubicBezTo>
                      <a:pt x="0" y="91"/>
                      <a:pt x="5" y="72"/>
                      <a:pt x="15" y="55"/>
                    </a:cubicBezTo>
                    <a:cubicBezTo>
                      <a:pt x="25" y="38"/>
                      <a:pt x="38" y="25"/>
                      <a:pt x="55" y="15"/>
                    </a:cubicBezTo>
                    <a:cubicBezTo>
                      <a:pt x="71" y="5"/>
                      <a:pt x="91" y="0"/>
                      <a:pt x="111" y="0"/>
                    </a:cubicBezTo>
                    <a:cubicBezTo>
                      <a:pt x="130" y="0"/>
                      <a:pt x="149" y="5"/>
                      <a:pt x="166" y="15"/>
                    </a:cubicBezTo>
                    <a:cubicBezTo>
                      <a:pt x="183" y="25"/>
                      <a:pt x="197" y="38"/>
                      <a:pt x="206" y="55"/>
                    </a:cubicBezTo>
                    <a:cubicBezTo>
                      <a:pt x="216" y="72"/>
                      <a:pt x="221" y="91"/>
                      <a:pt x="221" y="110"/>
                    </a:cubicBezTo>
                    <a:close/>
                  </a:path>
                </a:pathLst>
              </a:custGeom>
              <a:solidFill>
                <a:schemeClr val="dk1"/>
              </a:solidFill>
              <a:ln>
                <a:noFill/>
              </a:ln>
            </p:spPr>
            <p:txBody>
              <a:bodyPr anchorCtr="1" anchor="ctr" bIns="34550" lIns="90000" spcFirstLastPara="1" rIns="90000" wrap="square" tIns="3455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2" name="Google Shape;162;p23"/>
              <p:cNvSpPr/>
              <p:nvPr/>
            </p:nvSpPr>
            <p:spPr>
              <a:xfrm flipH="1">
                <a:off x="6956344" y="1532123"/>
                <a:ext cx="314939" cy="476372"/>
              </a:xfrm>
              <a:custGeom>
                <a:rect b="b" l="l" r="r" t="t"/>
                <a:pathLst>
                  <a:path extrusionOk="0" h="661" w="437">
                    <a:moveTo>
                      <a:pt x="133" y="196"/>
                    </a:moveTo>
                    <a:cubicBezTo>
                      <a:pt x="131" y="200"/>
                      <a:pt x="117" y="170"/>
                      <a:pt x="113" y="168"/>
                    </a:cubicBezTo>
                    <a:cubicBezTo>
                      <a:pt x="97" y="162"/>
                      <a:pt x="61" y="145"/>
                      <a:pt x="40" y="186"/>
                    </a:cubicBezTo>
                    <a:cubicBezTo>
                      <a:pt x="20" y="227"/>
                      <a:pt x="52" y="266"/>
                      <a:pt x="76" y="276"/>
                    </a:cubicBezTo>
                    <a:cubicBezTo>
                      <a:pt x="83" y="279"/>
                      <a:pt x="106" y="294"/>
                      <a:pt x="109" y="301"/>
                    </a:cubicBezTo>
                    <a:cubicBezTo>
                      <a:pt x="139" y="360"/>
                      <a:pt x="99" y="485"/>
                      <a:pt x="95" y="533"/>
                    </a:cubicBezTo>
                    <a:cubicBezTo>
                      <a:pt x="86" y="639"/>
                      <a:pt x="0" y="523"/>
                      <a:pt x="0" y="523"/>
                    </a:cubicBezTo>
                    <a:cubicBezTo>
                      <a:pt x="0" y="523"/>
                      <a:pt x="286" y="749"/>
                      <a:pt x="329" y="623"/>
                    </a:cubicBezTo>
                    <a:cubicBezTo>
                      <a:pt x="294" y="562"/>
                      <a:pt x="272" y="372"/>
                      <a:pt x="303" y="383"/>
                    </a:cubicBezTo>
                    <a:cubicBezTo>
                      <a:pt x="343" y="398"/>
                      <a:pt x="426" y="348"/>
                      <a:pt x="437" y="166"/>
                    </a:cubicBezTo>
                    <a:cubicBezTo>
                      <a:pt x="390" y="31"/>
                      <a:pt x="332" y="11"/>
                      <a:pt x="331" y="0"/>
                    </a:cubicBezTo>
                    <a:cubicBezTo>
                      <a:pt x="327" y="94"/>
                      <a:pt x="274" y="157"/>
                      <a:pt x="133" y="196"/>
                    </a:cubicBezTo>
                    <a:close/>
                  </a:path>
                </a:pathLst>
              </a:custGeom>
              <a:solidFill>
                <a:srgbClr val="9C55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 name="Google Shape;163;p23"/>
              <p:cNvSpPr/>
              <p:nvPr/>
            </p:nvSpPr>
            <p:spPr>
              <a:xfrm flipH="1">
                <a:off x="7194891" y="1671215"/>
                <a:ext cx="37476" cy="36755"/>
              </a:xfrm>
              <a:custGeom>
                <a:rect b="b" l="l" r="r" t="t"/>
                <a:pathLst>
                  <a:path extrusionOk="0" h="51" w="52">
                    <a:moveTo>
                      <a:pt x="0" y="12"/>
                    </a:moveTo>
                    <a:cubicBezTo>
                      <a:pt x="0" y="12"/>
                      <a:pt x="45" y="-33"/>
                      <a:pt x="52" y="51"/>
                    </a:cubicBezTo>
                    <a:lnTo>
                      <a:pt x="0" y="12"/>
                    </a:lnTo>
                    <a:close/>
                  </a:path>
                </a:pathLst>
              </a:custGeom>
              <a:solidFill>
                <a:srgbClr val="63382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 name="Google Shape;164;p23"/>
              <p:cNvSpPr/>
              <p:nvPr/>
            </p:nvSpPr>
            <p:spPr>
              <a:xfrm flipH="1">
                <a:off x="7061564" y="1684908"/>
                <a:ext cx="58375" cy="58375"/>
              </a:xfrm>
              <a:custGeom>
                <a:rect b="b" l="l" r="r" t="t"/>
                <a:pathLst>
                  <a:path extrusionOk="0" h="81" w="81">
                    <a:moveTo>
                      <a:pt x="54" y="2"/>
                    </a:moveTo>
                    <a:lnTo>
                      <a:pt x="54" y="2"/>
                    </a:lnTo>
                    <a:cubicBezTo>
                      <a:pt x="56" y="3"/>
                      <a:pt x="59" y="4"/>
                      <a:pt x="61" y="5"/>
                    </a:cubicBezTo>
                    <a:cubicBezTo>
                      <a:pt x="67" y="9"/>
                      <a:pt x="72" y="14"/>
                      <a:pt x="76" y="20"/>
                    </a:cubicBezTo>
                    <a:cubicBezTo>
                      <a:pt x="80" y="26"/>
                      <a:pt x="81" y="34"/>
                      <a:pt x="81" y="41"/>
                    </a:cubicBezTo>
                    <a:cubicBezTo>
                      <a:pt x="81" y="49"/>
                      <a:pt x="80" y="55"/>
                      <a:pt x="76" y="61"/>
                    </a:cubicBezTo>
                    <a:cubicBezTo>
                      <a:pt x="72" y="67"/>
                      <a:pt x="67" y="73"/>
                      <a:pt x="61" y="76"/>
                    </a:cubicBezTo>
                    <a:cubicBezTo>
                      <a:pt x="55" y="80"/>
                      <a:pt x="48" y="81"/>
                      <a:pt x="41" y="81"/>
                    </a:cubicBezTo>
                    <a:cubicBezTo>
                      <a:pt x="34" y="81"/>
                      <a:pt x="27" y="80"/>
                      <a:pt x="21" y="76"/>
                    </a:cubicBezTo>
                    <a:cubicBezTo>
                      <a:pt x="15" y="73"/>
                      <a:pt x="9" y="67"/>
                      <a:pt x="6" y="61"/>
                    </a:cubicBezTo>
                    <a:cubicBezTo>
                      <a:pt x="2" y="55"/>
                      <a:pt x="0" y="48"/>
                      <a:pt x="0" y="41"/>
                    </a:cubicBezTo>
                    <a:cubicBezTo>
                      <a:pt x="0" y="36"/>
                      <a:pt x="1" y="32"/>
                      <a:pt x="3" y="28"/>
                    </a:cubicBezTo>
                    <a:lnTo>
                      <a:pt x="3" y="28"/>
                    </a:lnTo>
                    <a:cubicBezTo>
                      <a:pt x="3" y="25"/>
                      <a:pt x="4" y="23"/>
                      <a:pt x="6" y="20"/>
                    </a:cubicBezTo>
                    <a:cubicBezTo>
                      <a:pt x="9" y="14"/>
                      <a:pt x="15" y="9"/>
                      <a:pt x="21" y="5"/>
                    </a:cubicBezTo>
                    <a:cubicBezTo>
                      <a:pt x="27" y="2"/>
                      <a:pt x="34" y="0"/>
                      <a:pt x="41" y="0"/>
                    </a:cubicBezTo>
                    <a:cubicBezTo>
                      <a:pt x="45" y="0"/>
                      <a:pt x="50" y="1"/>
                      <a:pt x="54" y="2"/>
                    </a:cubicBezTo>
                    <a:close/>
                  </a:path>
                </a:pathLst>
              </a:custGeom>
              <a:solidFill>
                <a:srgbClr val="63382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 name="Google Shape;165;p23"/>
              <p:cNvSpPr/>
              <p:nvPr/>
            </p:nvSpPr>
            <p:spPr>
              <a:xfrm flipH="1">
                <a:off x="6959948" y="1683467"/>
                <a:ext cx="25224" cy="54051"/>
              </a:xfrm>
              <a:custGeom>
                <a:rect b="b" l="l" r="r" t="t"/>
                <a:pathLst>
                  <a:path extrusionOk="0" h="75" w="35">
                    <a:moveTo>
                      <a:pt x="21" y="75"/>
                    </a:moveTo>
                    <a:lnTo>
                      <a:pt x="21" y="75"/>
                    </a:lnTo>
                    <a:cubicBezTo>
                      <a:pt x="14" y="72"/>
                      <a:pt x="9" y="66"/>
                      <a:pt x="6" y="60"/>
                    </a:cubicBezTo>
                    <a:cubicBezTo>
                      <a:pt x="2" y="54"/>
                      <a:pt x="0" y="47"/>
                      <a:pt x="0" y="40"/>
                    </a:cubicBezTo>
                    <a:cubicBezTo>
                      <a:pt x="0" y="33"/>
                      <a:pt x="2" y="26"/>
                      <a:pt x="6" y="20"/>
                    </a:cubicBezTo>
                    <a:cubicBezTo>
                      <a:pt x="9" y="14"/>
                      <a:pt x="14" y="9"/>
                      <a:pt x="21" y="5"/>
                    </a:cubicBezTo>
                    <a:cubicBezTo>
                      <a:pt x="24" y="4"/>
                      <a:pt x="29" y="1"/>
                      <a:pt x="33" y="0"/>
                    </a:cubicBezTo>
                    <a:cubicBezTo>
                      <a:pt x="37" y="-1"/>
                      <a:pt x="34" y="48"/>
                      <a:pt x="21" y="75"/>
                    </a:cubicBezTo>
                    <a:close/>
                  </a:path>
                </a:pathLst>
              </a:custGeom>
              <a:solidFill>
                <a:srgbClr val="63382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 name="Google Shape;166;p23"/>
              <p:cNvSpPr/>
              <p:nvPr/>
            </p:nvSpPr>
            <p:spPr>
              <a:xfrm flipH="1">
                <a:off x="6993099" y="1673377"/>
                <a:ext cx="20900" cy="32431"/>
              </a:xfrm>
              <a:custGeom>
                <a:rect b="b" l="l" r="r" t="t"/>
                <a:pathLst>
                  <a:path extrusionOk="0" h="45" w="29">
                    <a:moveTo>
                      <a:pt x="6" y="0"/>
                    </a:moveTo>
                    <a:lnTo>
                      <a:pt x="0" y="45"/>
                    </a:lnTo>
                    <a:lnTo>
                      <a:pt x="24" y="43"/>
                    </a:lnTo>
                    <a:lnTo>
                      <a:pt x="24" y="43"/>
                    </a:lnTo>
                    <a:cubicBezTo>
                      <a:pt x="25" y="43"/>
                      <a:pt x="25" y="43"/>
                      <a:pt x="26" y="42"/>
                    </a:cubicBezTo>
                    <a:cubicBezTo>
                      <a:pt x="27" y="42"/>
                      <a:pt x="27" y="41"/>
                      <a:pt x="28" y="40"/>
                    </a:cubicBezTo>
                    <a:cubicBezTo>
                      <a:pt x="28" y="39"/>
                      <a:pt x="29" y="38"/>
                      <a:pt x="29" y="37"/>
                    </a:cubicBezTo>
                    <a:cubicBezTo>
                      <a:pt x="29" y="36"/>
                      <a:pt x="29" y="35"/>
                      <a:pt x="28" y="34"/>
                    </a:cubicBezTo>
                    <a:lnTo>
                      <a:pt x="28" y="34"/>
                    </a:lnTo>
                    <a:lnTo>
                      <a:pt x="6" y="0"/>
                    </a:lnTo>
                    <a:close/>
                  </a:path>
                </a:pathLst>
              </a:custGeom>
              <a:solidFill>
                <a:srgbClr val="63382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 name="Google Shape;167;p23"/>
              <p:cNvSpPr/>
              <p:nvPr/>
            </p:nvSpPr>
            <p:spPr>
              <a:xfrm flipH="1">
                <a:off x="7032737" y="1627974"/>
                <a:ext cx="28827" cy="15855"/>
              </a:xfrm>
              <a:custGeom>
                <a:rect b="b" l="l" r="r" t="t"/>
                <a:pathLst>
                  <a:path extrusionOk="0" h="22" w="40">
                    <a:moveTo>
                      <a:pt x="3" y="21"/>
                    </a:moveTo>
                    <a:cubicBezTo>
                      <a:pt x="-5" y="26"/>
                      <a:pt x="6" y="3"/>
                      <a:pt x="17" y="0"/>
                    </a:cubicBezTo>
                    <a:cubicBezTo>
                      <a:pt x="27" y="-2"/>
                      <a:pt x="38" y="2"/>
                      <a:pt x="40" y="11"/>
                    </a:cubicBezTo>
                    <a:lnTo>
                      <a:pt x="40" y="11"/>
                    </a:lnTo>
                    <a:cubicBezTo>
                      <a:pt x="39" y="11"/>
                      <a:pt x="37" y="11"/>
                      <a:pt x="35" y="11"/>
                    </a:cubicBezTo>
                    <a:cubicBezTo>
                      <a:pt x="25" y="11"/>
                      <a:pt x="15" y="13"/>
                      <a:pt x="7" y="18"/>
                    </a:cubicBezTo>
                    <a:cubicBezTo>
                      <a:pt x="5" y="19"/>
                      <a:pt x="4" y="20"/>
                      <a:pt x="3" y="2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8" name="Google Shape;168;p23"/>
              <p:cNvSpPr/>
              <p:nvPr/>
            </p:nvSpPr>
            <p:spPr>
              <a:xfrm flipH="1">
                <a:off x="6968596" y="1625092"/>
                <a:ext cx="28107" cy="16576"/>
              </a:xfrm>
              <a:custGeom>
                <a:rect b="b" l="l" r="r" t="t"/>
                <a:pathLst>
                  <a:path extrusionOk="0" h="23" w="39">
                    <a:moveTo>
                      <a:pt x="37" y="22"/>
                    </a:moveTo>
                    <a:cubicBezTo>
                      <a:pt x="45" y="28"/>
                      <a:pt x="33" y="4"/>
                      <a:pt x="23" y="1"/>
                    </a:cubicBezTo>
                    <a:cubicBezTo>
                      <a:pt x="13" y="-2"/>
                      <a:pt x="3" y="3"/>
                      <a:pt x="0" y="12"/>
                    </a:cubicBezTo>
                    <a:lnTo>
                      <a:pt x="0" y="12"/>
                    </a:lnTo>
                    <a:cubicBezTo>
                      <a:pt x="2" y="12"/>
                      <a:pt x="3" y="12"/>
                      <a:pt x="5" y="12"/>
                    </a:cubicBezTo>
                    <a:cubicBezTo>
                      <a:pt x="15" y="12"/>
                      <a:pt x="25" y="15"/>
                      <a:pt x="33" y="20"/>
                    </a:cubicBezTo>
                    <a:cubicBezTo>
                      <a:pt x="35" y="20"/>
                      <a:pt x="36" y="21"/>
                      <a:pt x="37" y="2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9" name="Google Shape;169;p23"/>
              <p:cNvSpPr/>
              <p:nvPr/>
            </p:nvSpPr>
            <p:spPr>
              <a:xfrm flipH="1">
                <a:off x="7032737" y="1662567"/>
                <a:ext cx="10090" cy="20900"/>
              </a:xfrm>
              <a:custGeom>
                <a:rect b="b" l="l" r="r" t="t"/>
                <a:pathLst>
                  <a:path extrusionOk="0" h="29" w="14">
                    <a:moveTo>
                      <a:pt x="0" y="15"/>
                    </a:moveTo>
                    <a:cubicBezTo>
                      <a:pt x="0" y="23"/>
                      <a:pt x="3" y="29"/>
                      <a:pt x="7" y="29"/>
                    </a:cubicBezTo>
                    <a:cubicBezTo>
                      <a:pt x="11" y="29"/>
                      <a:pt x="14" y="23"/>
                      <a:pt x="14" y="15"/>
                    </a:cubicBezTo>
                    <a:cubicBezTo>
                      <a:pt x="13" y="7"/>
                      <a:pt x="10" y="0"/>
                      <a:pt x="6" y="0"/>
                    </a:cubicBezTo>
                    <a:cubicBezTo>
                      <a:pt x="2" y="1"/>
                      <a:pt x="-1" y="7"/>
                      <a:pt x="0" y="15"/>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0" name="Google Shape;170;p23"/>
              <p:cNvSpPr/>
              <p:nvPr/>
            </p:nvSpPr>
            <p:spPr>
              <a:xfrm flipH="1">
                <a:off x="6988055" y="1658964"/>
                <a:ext cx="9369" cy="19458"/>
              </a:xfrm>
              <a:custGeom>
                <a:rect b="b" l="l" r="r" t="t"/>
                <a:pathLst>
                  <a:path extrusionOk="0" h="27" w="13">
                    <a:moveTo>
                      <a:pt x="0" y="14"/>
                    </a:moveTo>
                    <a:cubicBezTo>
                      <a:pt x="0" y="21"/>
                      <a:pt x="3" y="27"/>
                      <a:pt x="7" y="27"/>
                    </a:cubicBezTo>
                    <a:cubicBezTo>
                      <a:pt x="11" y="27"/>
                      <a:pt x="13" y="21"/>
                      <a:pt x="13" y="13"/>
                    </a:cubicBezTo>
                    <a:cubicBezTo>
                      <a:pt x="13" y="6"/>
                      <a:pt x="9" y="0"/>
                      <a:pt x="6" y="0"/>
                    </a:cubicBezTo>
                    <a:cubicBezTo>
                      <a:pt x="2" y="0"/>
                      <a:pt x="-1" y="6"/>
                      <a:pt x="0" y="1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1" name="Google Shape;171;p23"/>
              <p:cNvSpPr/>
              <p:nvPr/>
            </p:nvSpPr>
            <p:spPr>
              <a:xfrm flipH="1">
                <a:off x="7059402" y="1781480"/>
                <a:ext cx="72789" cy="50448"/>
              </a:xfrm>
              <a:custGeom>
                <a:rect b="b" l="l" r="r" t="t"/>
                <a:pathLst>
                  <a:path extrusionOk="0" h="70" w="101">
                    <a:moveTo>
                      <a:pt x="101" y="36"/>
                    </a:moveTo>
                    <a:cubicBezTo>
                      <a:pt x="101" y="36"/>
                      <a:pt x="45" y="17"/>
                      <a:pt x="9" y="1"/>
                    </a:cubicBezTo>
                    <a:cubicBezTo>
                      <a:pt x="-27" y="-14"/>
                      <a:pt x="62" y="133"/>
                      <a:pt x="101" y="36"/>
                    </a:cubicBezTo>
                    <a:close/>
                  </a:path>
                </a:pathLst>
              </a:custGeom>
              <a:solidFill>
                <a:srgbClr val="63382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 name="Google Shape;172;p23"/>
              <p:cNvSpPr/>
              <p:nvPr/>
            </p:nvSpPr>
            <p:spPr>
              <a:xfrm flipH="1">
                <a:off x="6877069" y="2398386"/>
                <a:ext cx="858335" cy="1976836"/>
              </a:xfrm>
              <a:custGeom>
                <a:rect b="b" l="l" r="r" t="t"/>
                <a:pathLst>
                  <a:path extrusionOk="0" h="2743" w="1191">
                    <a:moveTo>
                      <a:pt x="586" y="1"/>
                    </a:moveTo>
                    <a:cubicBezTo>
                      <a:pt x="509" y="136"/>
                      <a:pt x="409" y="280"/>
                      <a:pt x="365" y="451"/>
                    </a:cubicBezTo>
                    <a:cubicBezTo>
                      <a:pt x="314" y="650"/>
                      <a:pt x="24" y="2341"/>
                      <a:pt x="0" y="2703"/>
                    </a:cubicBezTo>
                    <a:cubicBezTo>
                      <a:pt x="62" y="2718"/>
                      <a:pt x="156" y="2708"/>
                      <a:pt x="196" y="2706"/>
                    </a:cubicBezTo>
                    <a:cubicBezTo>
                      <a:pt x="322" y="2345"/>
                      <a:pt x="703" y="1022"/>
                      <a:pt x="757" y="794"/>
                    </a:cubicBezTo>
                    <a:cubicBezTo>
                      <a:pt x="765" y="759"/>
                      <a:pt x="819" y="767"/>
                      <a:pt x="815" y="803"/>
                    </a:cubicBezTo>
                    <a:cubicBezTo>
                      <a:pt x="784" y="1063"/>
                      <a:pt x="862" y="2022"/>
                      <a:pt x="862" y="2734"/>
                    </a:cubicBezTo>
                    <a:cubicBezTo>
                      <a:pt x="895" y="2751"/>
                      <a:pt x="1038" y="2739"/>
                      <a:pt x="1076" y="2734"/>
                    </a:cubicBezTo>
                    <a:cubicBezTo>
                      <a:pt x="1117" y="2289"/>
                      <a:pt x="1346" y="582"/>
                      <a:pt x="1015" y="35"/>
                    </a:cubicBezTo>
                    <a:cubicBezTo>
                      <a:pt x="864" y="14"/>
                      <a:pt x="739" y="-4"/>
                      <a:pt x="586" y="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3" name="Google Shape;173;p23"/>
              <p:cNvSpPr/>
              <p:nvPr/>
            </p:nvSpPr>
            <p:spPr>
              <a:xfrm flipH="1">
                <a:off x="6909500" y="1866521"/>
                <a:ext cx="531144" cy="604654"/>
              </a:xfrm>
              <a:custGeom>
                <a:rect b="b" l="l" r="r" t="t"/>
                <a:pathLst>
                  <a:path extrusionOk="0" h="839" w="737">
                    <a:moveTo>
                      <a:pt x="537" y="58"/>
                    </a:moveTo>
                    <a:cubicBezTo>
                      <a:pt x="552" y="70"/>
                      <a:pt x="692" y="400"/>
                      <a:pt x="687" y="505"/>
                    </a:cubicBezTo>
                    <a:cubicBezTo>
                      <a:pt x="682" y="611"/>
                      <a:pt x="737" y="812"/>
                      <a:pt x="737" y="812"/>
                    </a:cubicBezTo>
                    <a:cubicBezTo>
                      <a:pt x="737" y="812"/>
                      <a:pt x="566" y="876"/>
                      <a:pt x="114" y="805"/>
                    </a:cubicBezTo>
                    <a:cubicBezTo>
                      <a:pt x="2" y="564"/>
                      <a:pt x="-61" y="281"/>
                      <a:pt x="87" y="131"/>
                    </a:cubicBezTo>
                    <a:cubicBezTo>
                      <a:pt x="87" y="131"/>
                      <a:pt x="292" y="3"/>
                      <a:pt x="330" y="0"/>
                    </a:cubicBezTo>
                    <a:cubicBezTo>
                      <a:pt x="330" y="0"/>
                      <a:pt x="465" y="196"/>
                      <a:pt x="521" y="195"/>
                    </a:cubicBezTo>
                    <a:cubicBezTo>
                      <a:pt x="547" y="195"/>
                      <a:pt x="540" y="95"/>
                      <a:pt x="537" y="58"/>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 name="Google Shape;174;p23"/>
              <p:cNvSpPr/>
              <p:nvPr/>
            </p:nvSpPr>
            <p:spPr>
              <a:xfrm flipH="1">
                <a:off x="6998144" y="1816073"/>
                <a:ext cx="220529" cy="253681"/>
              </a:xfrm>
              <a:custGeom>
                <a:rect b="b" l="l" r="r" t="t"/>
                <a:pathLst>
                  <a:path extrusionOk="0" h="352" w="306">
                    <a:moveTo>
                      <a:pt x="0" y="80"/>
                    </a:moveTo>
                    <a:lnTo>
                      <a:pt x="3" y="0"/>
                    </a:lnTo>
                    <a:lnTo>
                      <a:pt x="290" y="70"/>
                    </a:lnTo>
                    <a:lnTo>
                      <a:pt x="271" y="163"/>
                    </a:lnTo>
                    <a:cubicBezTo>
                      <a:pt x="271" y="163"/>
                      <a:pt x="366" y="383"/>
                      <a:pt x="245" y="348"/>
                    </a:cubicBezTo>
                    <a:cubicBezTo>
                      <a:pt x="124" y="313"/>
                      <a:pt x="0" y="80"/>
                      <a:pt x="0" y="8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 name="Google Shape;175;p23"/>
              <p:cNvSpPr/>
              <p:nvPr/>
            </p:nvSpPr>
            <p:spPr>
              <a:xfrm flipH="1">
                <a:off x="7228042" y="1986875"/>
                <a:ext cx="181612" cy="477093"/>
              </a:xfrm>
              <a:custGeom>
                <a:rect b="b" l="l" r="r" t="t"/>
                <a:pathLst>
                  <a:path extrusionOk="0" h="662" w="252">
                    <a:moveTo>
                      <a:pt x="86" y="93"/>
                    </a:moveTo>
                    <a:cubicBezTo>
                      <a:pt x="114" y="236"/>
                      <a:pt x="172" y="373"/>
                      <a:pt x="212" y="513"/>
                    </a:cubicBezTo>
                    <a:cubicBezTo>
                      <a:pt x="226" y="562"/>
                      <a:pt x="239" y="612"/>
                      <a:pt x="252" y="662"/>
                    </a:cubicBezTo>
                    <a:cubicBezTo>
                      <a:pt x="200" y="657"/>
                      <a:pt x="140" y="649"/>
                      <a:pt x="71" y="638"/>
                    </a:cubicBezTo>
                    <a:cubicBezTo>
                      <a:pt x="-17" y="448"/>
                      <a:pt x="-23" y="179"/>
                      <a:pt x="53" y="0"/>
                    </a:cubicBezTo>
                    <a:cubicBezTo>
                      <a:pt x="64" y="31"/>
                      <a:pt x="75" y="62"/>
                      <a:pt x="86" y="93"/>
                    </a:cubicBezTo>
                    <a:close/>
                  </a:path>
                </a:pathLst>
              </a:custGeom>
              <a:solidFill>
                <a:srgbClr val="3D1E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6" name="Google Shape;176;p23"/>
              <p:cNvSpPr/>
              <p:nvPr/>
            </p:nvSpPr>
            <p:spPr>
              <a:xfrm flipH="1">
                <a:off x="6668071" y="2263618"/>
                <a:ext cx="774735" cy="341604"/>
              </a:xfrm>
              <a:custGeom>
                <a:rect b="b" l="l" r="r" t="t"/>
                <a:pathLst>
                  <a:path extrusionOk="0" h="474" w="1075">
                    <a:moveTo>
                      <a:pt x="701" y="416"/>
                    </a:moveTo>
                    <a:cubicBezTo>
                      <a:pt x="701" y="416"/>
                      <a:pt x="79" y="539"/>
                      <a:pt x="44" y="427"/>
                    </a:cubicBezTo>
                    <a:lnTo>
                      <a:pt x="0" y="80"/>
                    </a:lnTo>
                    <a:lnTo>
                      <a:pt x="272" y="0"/>
                    </a:lnTo>
                    <a:lnTo>
                      <a:pt x="304" y="249"/>
                    </a:lnTo>
                    <a:cubicBezTo>
                      <a:pt x="301" y="256"/>
                      <a:pt x="780" y="304"/>
                      <a:pt x="780" y="304"/>
                    </a:cubicBezTo>
                    <a:cubicBezTo>
                      <a:pt x="780" y="304"/>
                      <a:pt x="877" y="304"/>
                      <a:pt x="931" y="330"/>
                    </a:cubicBezTo>
                    <a:cubicBezTo>
                      <a:pt x="934" y="331"/>
                      <a:pt x="1041" y="411"/>
                      <a:pt x="1075" y="459"/>
                    </a:cubicBezTo>
                    <a:lnTo>
                      <a:pt x="871" y="474"/>
                    </a:lnTo>
                    <a:cubicBezTo>
                      <a:pt x="849" y="473"/>
                      <a:pt x="701" y="416"/>
                      <a:pt x="701" y="416"/>
                    </a:cubicBezTo>
                    <a:close/>
                  </a:path>
                </a:pathLst>
              </a:custGeom>
              <a:solidFill>
                <a:srgbClr val="9C55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 name="Google Shape;177;p23"/>
              <p:cNvSpPr/>
              <p:nvPr/>
            </p:nvSpPr>
            <p:spPr>
              <a:xfrm flipH="1">
                <a:off x="7235249" y="1941472"/>
                <a:ext cx="242871" cy="390611"/>
              </a:xfrm>
              <a:custGeom>
                <a:rect b="b" l="l" r="r" t="t"/>
                <a:pathLst>
                  <a:path extrusionOk="0" h="542" w="337">
                    <a:moveTo>
                      <a:pt x="255" y="0"/>
                    </a:moveTo>
                    <a:cubicBezTo>
                      <a:pt x="255" y="0"/>
                      <a:pt x="353" y="71"/>
                      <a:pt x="335" y="161"/>
                    </a:cubicBezTo>
                    <a:cubicBezTo>
                      <a:pt x="316" y="251"/>
                      <a:pt x="328" y="467"/>
                      <a:pt x="328" y="467"/>
                    </a:cubicBezTo>
                    <a:lnTo>
                      <a:pt x="39" y="542"/>
                    </a:lnTo>
                    <a:cubicBezTo>
                      <a:pt x="39" y="542"/>
                      <a:pt x="-136" y="-21"/>
                      <a:pt x="255"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cxnSp>
            <p:nvCxnSpPr>
              <p:cNvPr id="178" name="Google Shape;178;p23"/>
              <p:cNvCxnSpPr/>
              <p:nvPr/>
            </p:nvCxnSpPr>
            <p:spPr>
              <a:xfrm>
                <a:off x="6476369" y="2694587"/>
                <a:ext cx="0" cy="1885790"/>
              </a:xfrm>
              <a:prstGeom prst="straightConnector1">
                <a:avLst/>
              </a:prstGeom>
              <a:noFill/>
              <a:ln cap="flat" cmpd="sng" w="9525">
                <a:solidFill>
                  <a:schemeClr val="accent5"/>
                </a:solidFill>
                <a:prstDash val="solid"/>
                <a:miter lim="8000"/>
                <a:headEnd len="sm" w="sm" type="none"/>
                <a:tailEnd len="sm" w="sm" type="none"/>
              </a:ln>
            </p:spPr>
          </p:cxnSp>
          <p:sp>
            <p:nvSpPr>
              <p:cNvPr id="179" name="Google Shape;179;p23"/>
              <p:cNvSpPr/>
              <p:nvPr/>
            </p:nvSpPr>
            <p:spPr>
              <a:xfrm flipH="1">
                <a:off x="6387725" y="3302123"/>
                <a:ext cx="178730" cy="178730"/>
              </a:xfrm>
              <a:custGeom>
                <a:rect b="b" l="l" r="r" t="t"/>
                <a:pathLst>
                  <a:path extrusionOk="0" h="248" w="248">
                    <a:moveTo>
                      <a:pt x="243" y="88"/>
                    </a:moveTo>
                    <a:cubicBezTo>
                      <a:pt x="249" y="109"/>
                      <a:pt x="250" y="132"/>
                      <a:pt x="245" y="153"/>
                    </a:cubicBezTo>
                    <a:cubicBezTo>
                      <a:pt x="240" y="175"/>
                      <a:pt x="230" y="193"/>
                      <a:pt x="215" y="209"/>
                    </a:cubicBezTo>
                    <a:cubicBezTo>
                      <a:pt x="200" y="225"/>
                      <a:pt x="181" y="237"/>
                      <a:pt x="160" y="243"/>
                    </a:cubicBezTo>
                    <a:cubicBezTo>
                      <a:pt x="139" y="250"/>
                      <a:pt x="117" y="250"/>
                      <a:pt x="96" y="245"/>
                    </a:cubicBezTo>
                    <a:cubicBezTo>
                      <a:pt x="74" y="240"/>
                      <a:pt x="55" y="230"/>
                      <a:pt x="39" y="215"/>
                    </a:cubicBezTo>
                    <a:cubicBezTo>
                      <a:pt x="23" y="200"/>
                      <a:pt x="11" y="181"/>
                      <a:pt x="5" y="160"/>
                    </a:cubicBezTo>
                    <a:cubicBezTo>
                      <a:pt x="-1" y="139"/>
                      <a:pt x="-2" y="117"/>
                      <a:pt x="3" y="96"/>
                    </a:cubicBezTo>
                    <a:cubicBezTo>
                      <a:pt x="8" y="75"/>
                      <a:pt x="18" y="55"/>
                      <a:pt x="33" y="39"/>
                    </a:cubicBezTo>
                    <a:cubicBezTo>
                      <a:pt x="48" y="23"/>
                      <a:pt x="67" y="11"/>
                      <a:pt x="88" y="5"/>
                    </a:cubicBezTo>
                    <a:cubicBezTo>
                      <a:pt x="109" y="-1"/>
                      <a:pt x="131" y="-2"/>
                      <a:pt x="152" y="3"/>
                    </a:cubicBezTo>
                    <a:cubicBezTo>
                      <a:pt x="174" y="8"/>
                      <a:pt x="193" y="19"/>
                      <a:pt x="209" y="33"/>
                    </a:cubicBezTo>
                    <a:cubicBezTo>
                      <a:pt x="225" y="48"/>
                      <a:pt x="237" y="67"/>
                      <a:pt x="243" y="88"/>
                    </a:cubicBezTo>
                    <a:close/>
                  </a:path>
                </a:pathLst>
              </a:custGeom>
              <a:solidFill>
                <a:schemeClr val="accent5"/>
              </a:solidFill>
              <a:ln>
                <a:noFill/>
              </a:ln>
            </p:spPr>
            <p:txBody>
              <a:bodyPr anchorCtr="1" anchor="ctr" bIns="44275" lIns="90000" spcFirstLastPara="1" rIns="90000" wrap="square" tIns="44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 name="Google Shape;180;p23"/>
              <p:cNvSpPr/>
              <p:nvPr/>
            </p:nvSpPr>
            <p:spPr>
              <a:xfrm flipH="1">
                <a:off x="6322863" y="3237982"/>
                <a:ext cx="306291" cy="307012"/>
              </a:xfrm>
              <a:custGeom>
                <a:rect b="b" l="l" r="r" t="t"/>
                <a:pathLst>
                  <a:path extrusionOk="0" h="426" w="425">
                    <a:moveTo>
                      <a:pt x="363" y="62"/>
                    </a:moveTo>
                    <a:cubicBezTo>
                      <a:pt x="389" y="89"/>
                      <a:pt x="408" y="121"/>
                      <a:pt x="418" y="157"/>
                    </a:cubicBezTo>
                    <a:cubicBezTo>
                      <a:pt x="427" y="194"/>
                      <a:pt x="427" y="232"/>
                      <a:pt x="418" y="268"/>
                    </a:cubicBezTo>
                    <a:cubicBezTo>
                      <a:pt x="408" y="304"/>
                      <a:pt x="389" y="337"/>
                      <a:pt x="363" y="363"/>
                    </a:cubicBezTo>
                    <a:cubicBezTo>
                      <a:pt x="336" y="389"/>
                      <a:pt x="303" y="408"/>
                      <a:pt x="267" y="418"/>
                    </a:cubicBezTo>
                    <a:cubicBezTo>
                      <a:pt x="231" y="428"/>
                      <a:pt x="193" y="428"/>
                      <a:pt x="157" y="418"/>
                    </a:cubicBezTo>
                    <a:cubicBezTo>
                      <a:pt x="121" y="408"/>
                      <a:pt x="88" y="389"/>
                      <a:pt x="62" y="363"/>
                    </a:cubicBezTo>
                    <a:cubicBezTo>
                      <a:pt x="35" y="337"/>
                      <a:pt x="16" y="304"/>
                      <a:pt x="7" y="268"/>
                    </a:cubicBezTo>
                    <a:cubicBezTo>
                      <a:pt x="-3" y="232"/>
                      <a:pt x="-3" y="194"/>
                      <a:pt x="7" y="157"/>
                    </a:cubicBezTo>
                    <a:cubicBezTo>
                      <a:pt x="16" y="121"/>
                      <a:pt x="35" y="89"/>
                      <a:pt x="62" y="62"/>
                    </a:cubicBezTo>
                    <a:cubicBezTo>
                      <a:pt x="88" y="36"/>
                      <a:pt x="121" y="17"/>
                      <a:pt x="157" y="7"/>
                    </a:cubicBezTo>
                    <a:cubicBezTo>
                      <a:pt x="193" y="-3"/>
                      <a:pt x="231" y="-3"/>
                      <a:pt x="267" y="7"/>
                    </a:cubicBezTo>
                    <a:cubicBezTo>
                      <a:pt x="303" y="17"/>
                      <a:pt x="336" y="36"/>
                      <a:pt x="363" y="62"/>
                    </a:cubicBezTo>
                    <a:close/>
                  </a:path>
                </a:pathLst>
              </a:custGeom>
              <a:noFill/>
              <a:ln cap="flat" cmpd="sng" w="9525">
                <a:solidFill>
                  <a:schemeClr val="accent5"/>
                </a:solidFill>
                <a:prstDash val="solid"/>
                <a:miter lim="8000"/>
                <a:headEnd len="sm" w="sm" type="none"/>
                <a:tailEnd len="sm" w="sm" type="none"/>
              </a:ln>
            </p:spPr>
            <p:txBody>
              <a:bodyPr anchorCtr="1" anchor="ctr" bIns="45350" lIns="90350" spcFirstLastPara="1" rIns="90350" wrap="square" tIns="453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 name="Google Shape;181;p23"/>
              <p:cNvSpPr/>
              <p:nvPr/>
            </p:nvSpPr>
            <p:spPr>
              <a:xfrm flipH="1">
                <a:off x="6725726" y="2582160"/>
                <a:ext cx="405024" cy="47565"/>
              </a:xfrm>
              <a:custGeom>
                <a:rect b="b" l="l" r="r" t="t"/>
                <a:pathLst>
                  <a:path extrusionOk="0" h="66" w="562">
                    <a:moveTo>
                      <a:pt x="0" y="0"/>
                    </a:moveTo>
                    <a:lnTo>
                      <a:pt x="562" y="0"/>
                    </a:lnTo>
                    <a:lnTo>
                      <a:pt x="562" y="66"/>
                    </a:lnTo>
                    <a:lnTo>
                      <a:pt x="0" y="66"/>
                    </a:lnTo>
                    <a:lnTo>
                      <a:pt x="0" y="0"/>
                    </a:ln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2" name="Google Shape;182;p23"/>
              <p:cNvSpPr/>
              <p:nvPr/>
            </p:nvSpPr>
            <p:spPr>
              <a:xfrm flipH="1">
                <a:off x="6866259" y="2582160"/>
                <a:ext cx="264491" cy="47565"/>
              </a:xfrm>
              <a:custGeom>
                <a:rect b="b" l="l" r="r" t="t"/>
                <a:pathLst>
                  <a:path extrusionOk="0" h="66" w="367">
                    <a:moveTo>
                      <a:pt x="0" y="0"/>
                    </a:moveTo>
                    <a:lnTo>
                      <a:pt x="367" y="0"/>
                    </a:lnTo>
                    <a:lnTo>
                      <a:pt x="338" y="66"/>
                    </a:lnTo>
                    <a:lnTo>
                      <a:pt x="0" y="66"/>
                    </a:lnTo>
                    <a:lnTo>
                      <a:pt x="0" y="0"/>
                    </a:lnTo>
                    <a:close/>
                  </a:path>
                </a:pathLst>
              </a:custGeom>
              <a:solidFill>
                <a:schemeClr val="accent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 name="Google Shape;183;p23"/>
              <p:cNvSpPr/>
              <p:nvPr/>
            </p:nvSpPr>
            <p:spPr>
              <a:xfrm flipH="1">
                <a:off x="6066300" y="2190108"/>
                <a:ext cx="791311" cy="439617"/>
              </a:xfrm>
              <a:custGeom>
                <a:rect b="b" l="l" r="r" t="t"/>
                <a:pathLst>
                  <a:path extrusionOk="0" h="610" w="1098">
                    <a:moveTo>
                      <a:pt x="884" y="610"/>
                    </a:moveTo>
                    <a:lnTo>
                      <a:pt x="0" y="610"/>
                    </a:lnTo>
                    <a:lnTo>
                      <a:pt x="213" y="0"/>
                    </a:lnTo>
                    <a:lnTo>
                      <a:pt x="1098" y="0"/>
                    </a:lnTo>
                    <a:lnTo>
                      <a:pt x="884" y="61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 name="Google Shape;184;p23"/>
              <p:cNvSpPr/>
              <p:nvPr/>
            </p:nvSpPr>
            <p:spPr>
              <a:xfrm flipH="1">
                <a:off x="6424480" y="2382530"/>
                <a:ext cx="79996" cy="79996"/>
              </a:xfrm>
              <a:custGeom>
                <a:rect b="b" l="l" r="r" t="t"/>
                <a:pathLst>
                  <a:path extrusionOk="0" h="111" w="111">
                    <a:moveTo>
                      <a:pt x="111" y="55"/>
                    </a:moveTo>
                    <a:lnTo>
                      <a:pt x="111" y="55"/>
                    </a:lnTo>
                    <a:lnTo>
                      <a:pt x="111" y="55"/>
                    </a:lnTo>
                    <a:cubicBezTo>
                      <a:pt x="111" y="45"/>
                      <a:pt x="108" y="36"/>
                      <a:pt x="103" y="27"/>
                    </a:cubicBezTo>
                    <a:cubicBezTo>
                      <a:pt x="98" y="19"/>
                      <a:pt x="91" y="12"/>
                      <a:pt x="83" y="7"/>
                    </a:cubicBezTo>
                    <a:cubicBezTo>
                      <a:pt x="74" y="2"/>
                      <a:pt x="65" y="0"/>
                      <a:pt x="55" y="0"/>
                    </a:cubicBezTo>
                    <a:cubicBezTo>
                      <a:pt x="45" y="0"/>
                      <a:pt x="35" y="2"/>
                      <a:pt x="27" y="7"/>
                    </a:cubicBezTo>
                    <a:cubicBezTo>
                      <a:pt x="18" y="12"/>
                      <a:pt x="12" y="19"/>
                      <a:pt x="7" y="27"/>
                    </a:cubicBezTo>
                    <a:cubicBezTo>
                      <a:pt x="2" y="36"/>
                      <a:pt x="0" y="45"/>
                      <a:pt x="0" y="55"/>
                    </a:cubicBezTo>
                    <a:cubicBezTo>
                      <a:pt x="0" y="65"/>
                      <a:pt x="2" y="75"/>
                      <a:pt x="7" y="83"/>
                    </a:cubicBezTo>
                    <a:cubicBezTo>
                      <a:pt x="12" y="91"/>
                      <a:pt x="18" y="98"/>
                      <a:pt x="27" y="103"/>
                    </a:cubicBezTo>
                    <a:cubicBezTo>
                      <a:pt x="35" y="108"/>
                      <a:pt x="45" y="111"/>
                      <a:pt x="55" y="111"/>
                    </a:cubicBezTo>
                    <a:lnTo>
                      <a:pt x="55" y="111"/>
                    </a:lnTo>
                    <a:lnTo>
                      <a:pt x="55" y="111"/>
                    </a:lnTo>
                    <a:cubicBezTo>
                      <a:pt x="65" y="111"/>
                      <a:pt x="74" y="108"/>
                      <a:pt x="83" y="103"/>
                    </a:cubicBezTo>
                    <a:cubicBezTo>
                      <a:pt x="91" y="98"/>
                      <a:pt x="98" y="91"/>
                      <a:pt x="103" y="83"/>
                    </a:cubicBezTo>
                    <a:cubicBezTo>
                      <a:pt x="108" y="75"/>
                      <a:pt x="111" y="65"/>
                      <a:pt x="111" y="55"/>
                    </a:cubicBezTo>
                    <a:close/>
                  </a:path>
                </a:pathLst>
              </a:custGeom>
              <a:solidFill>
                <a:schemeClr val="accent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5" name="Google Shape;185;p23"/>
              <p:cNvSpPr/>
              <p:nvPr/>
            </p:nvSpPr>
            <p:spPr>
              <a:xfrm flipH="1">
                <a:off x="5824871" y="2629725"/>
                <a:ext cx="1416865" cy="63420"/>
              </a:xfrm>
              <a:custGeom>
                <a:rect b="b" l="l" r="r" t="t"/>
                <a:pathLst>
                  <a:path extrusionOk="0" h="88" w="1966">
                    <a:moveTo>
                      <a:pt x="0" y="0"/>
                    </a:moveTo>
                    <a:lnTo>
                      <a:pt x="1966" y="0"/>
                    </a:lnTo>
                    <a:lnTo>
                      <a:pt x="1966" y="88"/>
                    </a:lnTo>
                    <a:lnTo>
                      <a:pt x="0" y="88"/>
                    </a:lnTo>
                    <a:lnTo>
                      <a:pt x="0" y="0"/>
                    </a:lnTo>
                    <a:close/>
                  </a:path>
                </a:pathLst>
              </a:custGeom>
              <a:solidFill>
                <a:schemeClr val="accent5"/>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 name="Google Shape;186;p23"/>
              <p:cNvSpPr/>
              <p:nvPr/>
            </p:nvSpPr>
            <p:spPr>
              <a:xfrm rot="10800000">
                <a:off x="7719812" y="3044856"/>
                <a:ext cx="498447" cy="498447"/>
              </a:xfrm>
              <a:custGeom>
                <a:rect b="b" l="l" r="r" t="t"/>
                <a:pathLst>
                  <a:path extrusionOk="0" h="1802" w="1802">
                    <a:moveTo>
                      <a:pt x="1539" y="263"/>
                    </a:moveTo>
                    <a:cubicBezTo>
                      <a:pt x="1651" y="375"/>
                      <a:pt x="1731" y="514"/>
                      <a:pt x="1772" y="667"/>
                    </a:cubicBezTo>
                    <a:cubicBezTo>
                      <a:pt x="1813" y="820"/>
                      <a:pt x="1813" y="981"/>
                      <a:pt x="1772" y="1133"/>
                    </a:cubicBezTo>
                    <a:cubicBezTo>
                      <a:pt x="1731" y="1286"/>
                      <a:pt x="1651" y="1425"/>
                      <a:pt x="1539" y="1537"/>
                    </a:cubicBezTo>
                    <a:cubicBezTo>
                      <a:pt x="1427" y="1649"/>
                      <a:pt x="1288" y="1731"/>
                      <a:pt x="1135" y="1771"/>
                    </a:cubicBezTo>
                    <a:cubicBezTo>
                      <a:pt x="982" y="1812"/>
                      <a:pt x="821" y="1812"/>
                      <a:pt x="669" y="1771"/>
                    </a:cubicBezTo>
                    <a:cubicBezTo>
                      <a:pt x="516" y="1731"/>
                      <a:pt x="376" y="1649"/>
                      <a:pt x="265" y="1537"/>
                    </a:cubicBezTo>
                    <a:cubicBezTo>
                      <a:pt x="153" y="1425"/>
                      <a:pt x="72" y="1286"/>
                      <a:pt x="31" y="1133"/>
                    </a:cubicBezTo>
                    <a:cubicBezTo>
                      <a:pt x="-10" y="981"/>
                      <a:pt x="-10" y="820"/>
                      <a:pt x="31" y="667"/>
                    </a:cubicBezTo>
                    <a:cubicBezTo>
                      <a:pt x="72" y="514"/>
                      <a:pt x="153" y="375"/>
                      <a:pt x="265" y="263"/>
                    </a:cubicBezTo>
                    <a:cubicBezTo>
                      <a:pt x="376" y="151"/>
                      <a:pt x="516" y="71"/>
                      <a:pt x="669" y="30"/>
                    </a:cubicBezTo>
                    <a:cubicBezTo>
                      <a:pt x="821" y="-11"/>
                      <a:pt x="982" y="-11"/>
                      <a:pt x="1135" y="30"/>
                    </a:cubicBezTo>
                    <a:cubicBezTo>
                      <a:pt x="1288" y="71"/>
                      <a:pt x="1427" y="151"/>
                      <a:pt x="1539" y="26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 name="Google Shape;187;p23"/>
              <p:cNvSpPr/>
              <p:nvPr/>
            </p:nvSpPr>
            <p:spPr>
              <a:xfrm rot="10800000">
                <a:off x="7719535" y="3294356"/>
                <a:ext cx="498447" cy="249223"/>
              </a:xfrm>
              <a:custGeom>
                <a:rect b="b" l="l" r="r" t="t"/>
                <a:pathLst>
                  <a:path extrusionOk="0" h="901" w="1802">
                    <a:moveTo>
                      <a:pt x="1802" y="901"/>
                    </a:moveTo>
                    <a:cubicBezTo>
                      <a:pt x="1802" y="404"/>
                      <a:pt x="1398" y="0"/>
                      <a:pt x="901" y="0"/>
                    </a:cubicBezTo>
                    <a:cubicBezTo>
                      <a:pt x="403" y="0"/>
                      <a:pt x="0" y="404"/>
                      <a:pt x="0" y="901"/>
                    </a:cubicBezTo>
                    <a:lnTo>
                      <a:pt x="1802" y="901"/>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 name="Google Shape;188;p23"/>
              <p:cNvSpPr/>
              <p:nvPr/>
            </p:nvSpPr>
            <p:spPr>
              <a:xfrm rot="10800000">
                <a:off x="7968758" y="3294356"/>
                <a:ext cx="249223" cy="249223"/>
              </a:xfrm>
              <a:custGeom>
                <a:rect b="b" l="l" r="r" t="t"/>
                <a:pathLst>
                  <a:path extrusionOk="0" h="901" w="901">
                    <a:moveTo>
                      <a:pt x="886" y="901"/>
                    </a:moveTo>
                    <a:lnTo>
                      <a:pt x="0" y="901"/>
                    </a:lnTo>
                    <a:cubicBezTo>
                      <a:pt x="0" y="404"/>
                      <a:pt x="403" y="0"/>
                      <a:pt x="901" y="0"/>
                    </a:cubicBezTo>
                    <a:lnTo>
                      <a:pt x="886" y="901"/>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89" name="Google Shape;189;p23"/>
            <p:cNvGrpSpPr/>
            <p:nvPr/>
          </p:nvGrpSpPr>
          <p:grpSpPr>
            <a:xfrm>
              <a:off x="4919328" y="3607500"/>
              <a:ext cx="913949" cy="1136775"/>
              <a:chOff x="4919328" y="3607500"/>
              <a:chExt cx="913949" cy="1136775"/>
            </a:xfrm>
          </p:grpSpPr>
          <p:sp>
            <p:nvSpPr>
              <p:cNvPr id="190" name="Google Shape;190;p23"/>
              <p:cNvSpPr/>
              <p:nvPr/>
            </p:nvSpPr>
            <p:spPr>
              <a:xfrm>
                <a:off x="5100633" y="3861850"/>
                <a:ext cx="626100" cy="6261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Medium"/>
                  <a:ea typeface="Mulish Medium"/>
                  <a:cs typeface="Mulish Medium"/>
                  <a:sym typeface="Mulish Medium"/>
                </a:endParaRPr>
              </a:p>
            </p:txBody>
          </p:sp>
          <p:sp>
            <p:nvSpPr>
              <p:cNvPr id="191" name="Google Shape;191;p23"/>
              <p:cNvSpPr/>
              <p:nvPr/>
            </p:nvSpPr>
            <p:spPr>
              <a:xfrm>
                <a:off x="4919328" y="3607500"/>
                <a:ext cx="354000" cy="3540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Mulish Medium"/>
                  <a:ea typeface="Mulish Medium"/>
                  <a:cs typeface="Mulish Medium"/>
                  <a:sym typeface="Mulish Medium"/>
                </a:endParaRPr>
              </a:p>
            </p:txBody>
          </p:sp>
          <p:sp>
            <p:nvSpPr>
              <p:cNvPr id="192" name="Google Shape;192;p23"/>
              <p:cNvSpPr/>
              <p:nvPr/>
            </p:nvSpPr>
            <p:spPr>
              <a:xfrm>
                <a:off x="5385677" y="4296675"/>
                <a:ext cx="447600" cy="4476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Medium"/>
                  <a:ea typeface="Mulish Medium"/>
                  <a:cs typeface="Mulish Medium"/>
                  <a:sym typeface="Mulish Medium"/>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2270400" y="1137750"/>
            <a:ext cx="4603200" cy="286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Mulish Medium"/>
              <a:buChar char="●"/>
            </a:pPr>
            <a:r>
              <a:rPr lang="en" sz="1600">
                <a:latin typeface="Mulish Medium"/>
                <a:ea typeface="Mulish Medium"/>
                <a:cs typeface="Mulish Medium"/>
                <a:sym typeface="Mulish Medium"/>
              </a:rPr>
              <a:t>Decision Tree</a:t>
            </a:r>
            <a:endParaRPr sz="1600">
              <a:latin typeface="Mulish Medium"/>
              <a:ea typeface="Mulish Medium"/>
              <a:cs typeface="Mulish Medium"/>
              <a:sym typeface="Mulish Medium"/>
            </a:endParaRPr>
          </a:p>
          <a:p>
            <a:pPr indent="0" lvl="0" marL="914400" rtl="0" algn="l">
              <a:spcBef>
                <a:spcPts val="0"/>
              </a:spcBef>
              <a:spcAft>
                <a:spcPts val="0"/>
              </a:spcAft>
              <a:buNone/>
            </a:pPr>
            <a:r>
              <a:rPr lang="en" sz="1600">
                <a:latin typeface="Mulish Medium"/>
                <a:ea typeface="Mulish Medium"/>
                <a:cs typeface="Mulish Medium"/>
                <a:sym typeface="Mulish Medium"/>
              </a:rPr>
              <a:t>R² Score: </a:t>
            </a:r>
            <a:r>
              <a:rPr lang="en" sz="1150">
                <a:solidFill>
                  <a:srgbClr val="D5D5D5"/>
                </a:solidFill>
                <a:highlight>
                  <a:srgbClr val="383838"/>
                </a:highlight>
                <a:latin typeface="Courier New"/>
                <a:ea typeface="Courier New"/>
                <a:cs typeface="Courier New"/>
                <a:sym typeface="Courier New"/>
              </a:rPr>
              <a:t>0.98281</a:t>
            </a:r>
            <a:endParaRPr sz="1600">
              <a:latin typeface="Mulish Medium"/>
              <a:ea typeface="Mulish Medium"/>
              <a:cs typeface="Mulish Medium"/>
              <a:sym typeface="Mulish Medium"/>
            </a:endParaRPr>
          </a:p>
          <a:p>
            <a:pPr indent="0" lvl="0" marL="914400" rtl="0" algn="l">
              <a:spcBef>
                <a:spcPts val="0"/>
              </a:spcBef>
              <a:spcAft>
                <a:spcPts val="0"/>
              </a:spcAft>
              <a:buNone/>
            </a:pPr>
            <a:r>
              <a:rPr lang="en" sz="1600">
                <a:latin typeface="Mulish Medium"/>
                <a:ea typeface="Mulish Medium"/>
                <a:cs typeface="Mulish Medium"/>
                <a:sym typeface="Mulish Medium"/>
              </a:rPr>
              <a:t>Mean Squared Error: </a:t>
            </a:r>
            <a:r>
              <a:rPr lang="en" sz="1150">
                <a:solidFill>
                  <a:srgbClr val="D5D5D5"/>
                </a:solidFill>
                <a:highlight>
                  <a:srgbClr val="383838"/>
                </a:highlight>
                <a:latin typeface="Courier New"/>
                <a:ea typeface="Courier New"/>
                <a:cs typeface="Courier New"/>
                <a:sym typeface="Courier New"/>
              </a:rPr>
              <a:t>2.12432</a:t>
            </a:r>
            <a:endParaRPr sz="1150">
              <a:solidFill>
                <a:srgbClr val="D5D5D5"/>
              </a:solidFill>
              <a:highlight>
                <a:srgbClr val="383838"/>
              </a:highlight>
              <a:latin typeface="Courier New"/>
              <a:ea typeface="Courier New"/>
              <a:cs typeface="Courier New"/>
              <a:sym typeface="Courier New"/>
            </a:endParaRPr>
          </a:p>
          <a:p>
            <a:pPr indent="0" lvl="0" marL="914400" rtl="0" algn="l">
              <a:spcBef>
                <a:spcPts val="0"/>
              </a:spcBef>
              <a:spcAft>
                <a:spcPts val="0"/>
              </a:spcAft>
              <a:buNone/>
            </a:pPr>
            <a:r>
              <a:t/>
            </a:r>
            <a:endParaRPr sz="1150">
              <a:solidFill>
                <a:srgbClr val="D5D5D5"/>
              </a:solidFill>
              <a:highlight>
                <a:srgbClr val="383838"/>
              </a:highlight>
              <a:latin typeface="Courier New"/>
              <a:ea typeface="Courier New"/>
              <a:cs typeface="Courier New"/>
              <a:sym typeface="Courier New"/>
            </a:endParaRPr>
          </a:p>
          <a:p>
            <a:pPr indent="0" lvl="0" marL="914400" rtl="0" algn="l">
              <a:spcBef>
                <a:spcPts val="0"/>
              </a:spcBef>
              <a:spcAft>
                <a:spcPts val="0"/>
              </a:spcAft>
              <a:buNone/>
            </a:pPr>
            <a:r>
              <a:t/>
            </a:r>
            <a:endParaRPr sz="1150">
              <a:solidFill>
                <a:srgbClr val="D5D5D5"/>
              </a:solidFill>
              <a:highlight>
                <a:srgbClr val="383838"/>
              </a:highlight>
              <a:latin typeface="Courier New"/>
              <a:ea typeface="Courier New"/>
              <a:cs typeface="Courier New"/>
              <a:sym typeface="Courier New"/>
            </a:endParaRPr>
          </a:p>
          <a:p>
            <a:pPr indent="-330200" lvl="0" marL="457200" rtl="0" algn="l">
              <a:lnSpc>
                <a:spcPct val="115000"/>
              </a:lnSpc>
              <a:spcBef>
                <a:spcPts val="0"/>
              </a:spcBef>
              <a:spcAft>
                <a:spcPts val="0"/>
              </a:spcAft>
              <a:buClr>
                <a:srgbClr val="152F4D"/>
              </a:buClr>
              <a:buSzPts val="1600"/>
              <a:buFont typeface="Mulish"/>
              <a:buChar char="●"/>
            </a:pPr>
            <a:r>
              <a:rPr lang="en" sz="1600">
                <a:solidFill>
                  <a:srgbClr val="152F4D"/>
                </a:solidFill>
                <a:latin typeface="Mulish"/>
                <a:ea typeface="Mulish"/>
                <a:cs typeface="Mulish"/>
                <a:sym typeface="Mulish"/>
              </a:rPr>
              <a:t>Random Forest</a:t>
            </a:r>
            <a:endParaRPr sz="1600">
              <a:solidFill>
                <a:srgbClr val="152F4D"/>
              </a:solidFill>
              <a:latin typeface="Mulish"/>
              <a:ea typeface="Mulish"/>
              <a:cs typeface="Mulish"/>
              <a:sym typeface="Mulish"/>
            </a:endParaRPr>
          </a:p>
          <a:p>
            <a:pPr indent="0" lvl="0" marL="914400" rtl="0" algn="l">
              <a:lnSpc>
                <a:spcPct val="120000"/>
              </a:lnSpc>
              <a:spcBef>
                <a:spcPts val="0"/>
              </a:spcBef>
              <a:spcAft>
                <a:spcPts val="0"/>
              </a:spcAft>
              <a:buNone/>
            </a:pPr>
            <a:r>
              <a:rPr lang="en" sz="1600">
                <a:solidFill>
                  <a:srgbClr val="152F4D"/>
                </a:solidFill>
                <a:latin typeface="Mulish"/>
                <a:ea typeface="Mulish"/>
                <a:cs typeface="Mulish"/>
                <a:sym typeface="Mulish"/>
              </a:rPr>
              <a:t>R² Score: </a:t>
            </a:r>
            <a:r>
              <a:rPr lang="en" sz="1150">
                <a:solidFill>
                  <a:srgbClr val="D5D5D5"/>
                </a:solidFill>
                <a:highlight>
                  <a:srgbClr val="383838"/>
                </a:highlight>
                <a:latin typeface="Courier New"/>
                <a:ea typeface="Courier New"/>
                <a:cs typeface="Courier New"/>
                <a:sym typeface="Courier New"/>
              </a:rPr>
              <a:t>0.99320</a:t>
            </a:r>
            <a:endParaRPr sz="1150">
              <a:solidFill>
                <a:srgbClr val="D5D5D5"/>
              </a:solidFill>
              <a:highlight>
                <a:srgbClr val="383838"/>
              </a:highlight>
              <a:latin typeface="Courier New"/>
              <a:ea typeface="Courier New"/>
              <a:cs typeface="Courier New"/>
              <a:sym typeface="Courier New"/>
            </a:endParaRPr>
          </a:p>
          <a:p>
            <a:pPr indent="0" lvl="0" marL="914400" rtl="0" algn="l">
              <a:lnSpc>
                <a:spcPct val="120000"/>
              </a:lnSpc>
              <a:spcBef>
                <a:spcPts val="0"/>
              </a:spcBef>
              <a:spcAft>
                <a:spcPts val="0"/>
              </a:spcAft>
              <a:buNone/>
            </a:pPr>
            <a:r>
              <a:rPr lang="en" sz="1600">
                <a:solidFill>
                  <a:srgbClr val="152F4D"/>
                </a:solidFill>
                <a:latin typeface="Mulish"/>
                <a:ea typeface="Mulish"/>
                <a:cs typeface="Mulish"/>
                <a:sym typeface="Mulish"/>
              </a:rPr>
              <a:t>Mean Squared Error: </a:t>
            </a:r>
            <a:r>
              <a:rPr lang="en" sz="1150">
                <a:solidFill>
                  <a:srgbClr val="D5D5D5"/>
                </a:solidFill>
                <a:highlight>
                  <a:srgbClr val="383838"/>
                </a:highlight>
                <a:latin typeface="Courier New"/>
                <a:ea typeface="Courier New"/>
                <a:cs typeface="Courier New"/>
                <a:sym typeface="Courier New"/>
              </a:rPr>
              <a:t>0.84081</a:t>
            </a:r>
            <a:endParaRPr sz="1150">
              <a:solidFill>
                <a:srgbClr val="D5D5D5"/>
              </a:solidFill>
              <a:highlight>
                <a:srgbClr val="383838"/>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50">
              <a:solidFill>
                <a:srgbClr val="D5D5D5"/>
              </a:solidFill>
              <a:highlight>
                <a:srgbClr val="383838"/>
              </a:highlight>
              <a:latin typeface="Courier New"/>
              <a:ea typeface="Courier New"/>
              <a:cs typeface="Courier New"/>
              <a:sym typeface="Courier New"/>
            </a:endParaRPr>
          </a:p>
          <a:p>
            <a:pPr indent="0" lvl="0" marL="914400" rtl="0" algn="l">
              <a:spcBef>
                <a:spcPts val="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p:nvPr/>
        </p:nvSpPr>
        <p:spPr>
          <a:xfrm>
            <a:off x="288200" y="187200"/>
            <a:ext cx="3635400" cy="921300"/>
          </a:xfrm>
          <a:prstGeom prst="roundRect">
            <a:avLst>
              <a:gd fmla="val 16667" name="adj"/>
            </a:avLst>
          </a:prstGeom>
          <a:solidFill>
            <a:schemeClr val="dk1"/>
          </a:solid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None/>
            </a:pPr>
            <a:r>
              <a:rPr lang="en" sz="2500">
                <a:solidFill>
                  <a:schemeClr val="lt1"/>
                </a:solidFill>
                <a:latin typeface="Mulish Medium"/>
                <a:ea typeface="Mulish Medium"/>
                <a:cs typeface="Mulish Medium"/>
                <a:sym typeface="Mulish Medium"/>
              </a:rPr>
              <a:t>Models Comparison</a:t>
            </a:r>
            <a:endParaRPr sz="2450">
              <a:solidFill>
                <a:srgbClr val="D5D5D5"/>
              </a:solidFill>
              <a:highlight>
                <a:srgbClr val="383838"/>
              </a:highlight>
            </a:endParaRPr>
          </a:p>
          <a:p>
            <a:pPr indent="0" lvl="0" marL="0" rtl="0" algn="ctr">
              <a:spcBef>
                <a:spcPts val="1200"/>
              </a:spcBef>
              <a:spcAft>
                <a:spcPts val="0"/>
              </a:spcAft>
              <a:buNone/>
            </a:pPr>
            <a:r>
              <a:t/>
            </a:r>
            <a:endParaRPr sz="2000">
              <a:solidFill>
                <a:schemeClr val="lt1"/>
              </a:solidFill>
              <a:latin typeface="Mulish Medium"/>
              <a:ea typeface="Mulish Medium"/>
              <a:cs typeface="Mulish Medium"/>
              <a:sym typeface="Mulish Medium"/>
            </a:endParaRPr>
          </a:p>
        </p:txBody>
      </p:sp>
      <p:pic>
        <p:nvPicPr>
          <p:cNvPr id="296" name="Google Shape;296;p33"/>
          <p:cNvPicPr preferRelativeResize="0"/>
          <p:nvPr/>
        </p:nvPicPr>
        <p:blipFill>
          <a:blip r:embed="rId3">
            <a:alphaModFix/>
          </a:blip>
          <a:stretch>
            <a:fillRect/>
          </a:stretch>
        </p:blipFill>
        <p:spPr>
          <a:xfrm>
            <a:off x="889000" y="1260900"/>
            <a:ext cx="7573435" cy="373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idx="1" type="subTitle"/>
          </p:nvPr>
        </p:nvSpPr>
        <p:spPr>
          <a:xfrm>
            <a:off x="3687900" y="181000"/>
            <a:ext cx="17682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latin typeface="Oswald"/>
                <a:ea typeface="Oswald"/>
                <a:cs typeface="Oswald"/>
                <a:sym typeface="Oswald"/>
              </a:rPr>
              <a:t>Streamlit</a:t>
            </a:r>
            <a:endParaRPr sz="1600"/>
          </a:p>
        </p:txBody>
      </p:sp>
      <p:sp>
        <p:nvSpPr>
          <p:cNvPr id="302" name="Google Shape;302;p34"/>
          <p:cNvSpPr txBox="1"/>
          <p:nvPr/>
        </p:nvSpPr>
        <p:spPr>
          <a:xfrm>
            <a:off x="894825" y="1096800"/>
            <a:ext cx="7374600" cy="348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latin typeface="Mulish"/>
                <a:ea typeface="Mulish"/>
                <a:cs typeface="Mulish"/>
                <a:sym typeface="Mulish"/>
              </a:rPr>
              <a:t>Purpose: </a:t>
            </a:r>
            <a:r>
              <a:rPr lang="en" sz="1700">
                <a:solidFill>
                  <a:schemeClr val="dk1"/>
                </a:solidFill>
                <a:latin typeface="Mulish Medium"/>
                <a:ea typeface="Mulish Medium"/>
                <a:cs typeface="Mulish Medium"/>
                <a:sym typeface="Mulish Medium"/>
              </a:rPr>
              <a:t>Predicts temperature based on user inputs for weather conditions using a pre-trained machine learning model. </a:t>
            </a:r>
            <a:endParaRPr sz="1700">
              <a:solidFill>
                <a:schemeClr val="dk1"/>
              </a:solidFill>
              <a:latin typeface="Mulish Medium"/>
              <a:ea typeface="Mulish Medium"/>
              <a:cs typeface="Mulish Medium"/>
              <a:sym typeface="Mulish Medium"/>
            </a:endParaRPr>
          </a:p>
          <a:p>
            <a:pPr indent="0" lvl="0" marL="0" rtl="0" algn="l">
              <a:lnSpc>
                <a:spcPct val="115000"/>
              </a:lnSpc>
              <a:spcBef>
                <a:spcPts val="0"/>
              </a:spcBef>
              <a:spcAft>
                <a:spcPts val="0"/>
              </a:spcAft>
              <a:buNone/>
            </a:pPr>
            <a:r>
              <a:t/>
            </a:r>
            <a:endParaRPr sz="1700">
              <a:solidFill>
                <a:schemeClr val="dk1"/>
              </a:solidFill>
              <a:latin typeface="Mulish Medium"/>
              <a:ea typeface="Mulish Medium"/>
              <a:cs typeface="Mulish Medium"/>
              <a:sym typeface="Mulish Medium"/>
            </a:endParaRPr>
          </a:p>
          <a:p>
            <a:pPr indent="0" lvl="0" marL="0" rtl="0" algn="l">
              <a:lnSpc>
                <a:spcPct val="115000"/>
              </a:lnSpc>
              <a:spcBef>
                <a:spcPts val="0"/>
              </a:spcBef>
              <a:spcAft>
                <a:spcPts val="0"/>
              </a:spcAft>
              <a:buNone/>
            </a:pPr>
            <a:r>
              <a:rPr b="1" lang="en" sz="1700">
                <a:solidFill>
                  <a:schemeClr val="dk1"/>
                </a:solidFill>
                <a:latin typeface="Mulish"/>
                <a:ea typeface="Mulish"/>
                <a:cs typeface="Mulish"/>
                <a:sym typeface="Mulish"/>
              </a:rPr>
              <a:t>Key Features:</a:t>
            </a:r>
            <a:r>
              <a:rPr lang="en" sz="1700">
                <a:solidFill>
                  <a:schemeClr val="dk1"/>
                </a:solidFill>
                <a:latin typeface="Mulish Medium"/>
                <a:ea typeface="Mulish Medium"/>
                <a:cs typeface="Mulish Medium"/>
                <a:sym typeface="Mulish Medium"/>
              </a:rPr>
              <a:t> </a:t>
            </a:r>
            <a:endParaRPr sz="1700">
              <a:solidFill>
                <a:schemeClr val="dk1"/>
              </a:solidFill>
              <a:latin typeface="Mulish Medium"/>
              <a:ea typeface="Mulish Medium"/>
              <a:cs typeface="Mulish Medium"/>
              <a:sym typeface="Mulish Medium"/>
            </a:endParaRPr>
          </a:p>
          <a:p>
            <a:pPr indent="0" lvl="0" marL="0" rtl="0" algn="l">
              <a:lnSpc>
                <a:spcPct val="115000"/>
              </a:lnSpc>
              <a:spcBef>
                <a:spcPts val="0"/>
              </a:spcBef>
              <a:spcAft>
                <a:spcPts val="0"/>
              </a:spcAft>
              <a:buNone/>
            </a:pPr>
            <a:r>
              <a:rPr lang="en" sz="1700">
                <a:solidFill>
                  <a:schemeClr val="dk1"/>
                </a:solidFill>
                <a:latin typeface="Mulish Medium"/>
                <a:ea typeface="Mulish Medium"/>
                <a:cs typeface="Mulish Medium"/>
                <a:sym typeface="Mulish Medium"/>
              </a:rPr>
              <a:t>Interactive Input: Users can adjust 14 weather parameters, like Wind Speed, Humidity, and Solar Radiation. </a:t>
            </a:r>
            <a:endParaRPr sz="1700">
              <a:solidFill>
                <a:schemeClr val="dk1"/>
              </a:solidFill>
              <a:latin typeface="Mulish Medium"/>
              <a:ea typeface="Mulish Medium"/>
              <a:cs typeface="Mulish Medium"/>
              <a:sym typeface="Mulish Medium"/>
            </a:endParaRPr>
          </a:p>
          <a:p>
            <a:pPr indent="0" lvl="0" marL="0" rtl="0" algn="l">
              <a:lnSpc>
                <a:spcPct val="115000"/>
              </a:lnSpc>
              <a:spcBef>
                <a:spcPts val="0"/>
              </a:spcBef>
              <a:spcAft>
                <a:spcPts val="0"/>
              </a:spcAft>
              <a:buNone/>
            </a:pPr>
            <a:r>
              <a:rPr lang="en" sz="1700">
                <a:solidFill>
                  <a:schemeClr val="dk1"/>
                </a:solidFill>
                <a:latin typeface="Mulish Medium"/>
                <a:ea typeface="Mulish Medium"/>
                <a:cs typeface="Mulish Medium"/>
                <a:sym typeface="Mulish Medium"/>
              </a:rPr>
              <a:t>Real-Time Predictions: After clicking "Predict Temperature," results are shown instantly. </a:t>
            </a:r>
            <a:endParaRPr sz="1700">
              <a:solidFill>
                <a:schemeClr val="dk1"/>
              </a:solidFill>
              <a:latin typeface="Mulish Medium"/>
              <a:ea typeface="Mulish Medium"/>
              <a:cs typeface="Mulish Medium"/>
              <a:sym typeface="Mulish Medium"/>
            </a:endParaRPr>
          </a:p>
          <a:p>
            <a:pPr indent="0" lvl="0" marL="0" rtl="0" algn="l">
              <a:lnSpc>
                <a:spcPct val="115000"/>
              </a:lnSpc>
              <a:spcBef>
                <a:spcPts val="0"/>
              </a:spcBef>
              <a:spcAft>
                <a:spcPts val="0"/>
              </a:spcAft>
              <a:buNone/>
            </a:pPr>
            <a:r>
              <a:rPr lang="en" sz="1700">
                <a:solidFill>
                  <a:schemeClr val="dk1"/>
                </a:solidFill>
                <a:latin typeface="Mulish Medium"/>
                <a:ea typeface="Mulish Medium"/>
                <a:cs typeface="Mulish Medium"/>
                <a:sym typeface="Mulish Medium"/>
              </a:rPr>
              <a:t>User-Friendly Design: Default values help guide input, but users can fully customize all fields</a:t>
            </a:r>
            <a:r>
              <a:rPr lang="en" sz="1600">
                <a:solidFill>
                  <a:schemeClr val="dk1"/>
                </a:solidFill>
                <a:latin typeface="Mulish Medium"/>
                <a:ea typeface="Mulish Medium"/>
                <a:cs typeface="Mulish Medium"/>
                <a:sym typeface="Mulish Medium"/>
              </a:rPr>
              <a:t>.</a:t>
            </a:r>
            <a:endParaRPr sz="1600">
              <a:solidFill>
                <a:schemeClr val="dk1"/>
              </a:solidFill>
              <a:latin typeface="Mulish Medium"/>
              <a:ea typeface="Mulish Medium"/>
              <a:cs typeface="Mulish Medium"/>
              <a:sym typeface="Mulish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nvSpPr>
        <p:spPr>
          <a:xfrm>
            <a:off x="659975" y="1096800"/>
            <a:ext cx="7609500" cy="348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900">
                <a:solidFill>
                  <a:schemeClr val="dk1"/>
                </a:solidFill>
                <a:latin typeface="Mulish"/>
                <a:ea typeface="Mulish"/>
                <a:cs typeface="Mulish"/>
                <a:sym typeface="Mulish"/>
              </a:rPr>
              <a:t>User Flow:</a:t>
            </a:r>
            <a:endParaRPr b="1" sz="1900">
              <a:solidFill>
                <a:schemeClr val="dk1"/>
              </a:solidFill>
              <a:latin typeface="Mulish"/>
              <a:ea typeface="Mulish"/>
              <a:cs typeface="Mulish"/>
              <a:sym typeface="Mulish"/>
            </a:endParaRPr>
          </a:p>
          <a:p>
            <a:pPr indent="-336550" lvl="0" marL="457200" rtl="0" algn="l">
              <a:lnSpc>
                <a:spcPct val="115000"/>
              </a:lnSpc>
              <a:spcBef>
                <a:spcPts val="1200"/>
              </a:spcBef>
              <a:spcAft>
                <a:spcPts val="0"/>
              </a:spcAft>
              <a:buClr>
                <a:schemeClr val="dk1"/>
              </a:buClr>
              <a:buSzPts val="1700"/>
              <a:buFont typeface="Mulish Medium"/>
              <a:buAutoNum type="arabicPeriod"/>
            </a:pPr>
            <a:r>
              <a:rPr lang="en" sz="1700">
                <a:solidFill>
                  <a:schemeClr val="dk1"/>
                </a:solidFill>
                <a:latin typeface="Mulish Medium"/>
                <a:ea typeface="Mulish Medium"/>
                <a:cs typeface="Mulish Medium"/>
                <a:sym typeface="Mulish Medium"/>
              </a:rPr>
              <a:t>Enter Weather Data: Users input values for various weather conditions (e.g., Dew Point, UV Index).</a:t>
            </a:r>
            <a:endParaRPr sz="1700">
              <a:solidFill>
                <a:schemeClr val="dk1"/>
              </a:solidFill>
              <a:latin typeface="Mulish Medium"/>
              <a:ea typeface="Mulish Medium"/>
              <a:cs typeface="Mulish Medium"/>
              <a:sym typeface="Mulish Medium"/>
            </a:endParaRPr>
          </a:p>
          <a:p>
            <a:pPr indent="-336550" lvl="0" marL="457200" rtl="0" algn="l">
              <a:lnSpc>
                <a:spcPct val="115000"/>
              </a:lnSpc>
              <a:spcBef>
                <a:spcPts val="0"/>
              </a:spcBef>
              <a:spcAft>
                <a:spcPts val="0"/>
              </a:spcAft>
              <a:buClr>
                <a:schemeClr val="dk1"/>
              </a:buClr>
              <a:buSzPts val="1700"/>
              <a:buFont typeface="Mulish Medium"/>
              <a:buAutoNum type="arabicPeriod"/>
            </a:pPr>
            <a:r>
              <a:rPr lang="en" sz="1700">
                <a:solidFill>
                  <a:schemeClr val="dk1"/>
                </a:solidFill>
                <a:latin typeface="Mulish Medium"/>
                <a:ea typeface="Mulish Medium"/>
                <a:cs typeface="Mulish Medium"/>
                <a:sym typeface="Mulish Medium"/>
              </a:rPr>
              <a:t>Click Predict: The app processes the input and generates a prediction.</a:t>
            </a:r>
            <a:endParaRPr sz="1700">
              <a:solidFill>
                <a:schemeClr val="dk1"/>
              </a:solidFill>
              <a:latin typeface="Mulish Medium"/>
              <a:ea typeface="Mulish Medium"/>
              <a:cs typeface="Mulish Medium"/>
              <a:sym typeface="Mulish Medium"/>
            </a:endParaRPr>
          </a:p>
          <a:p>
            <a:pPr indent="-336550" lvl="0" marL="457200" rtl="0" algn="l">
              <a:lnSpc>
                <a:spcPct val="115000"/>
              </a:lnSpc>
              <a:spcBef>
                <a:spcPts val="0"/>
              </a:spcBef>
              <a:spcAft>
                <a:spcPts val="0"/>
              </a:spcAft>
              <a:buClr>
                <a:schemeClr val="dk1"/>
              </a:buClr>
              <a:buSzPts val="1700"/>
              <a:buFont typeface="Mulish Medium"/>
              <a:buAutoNum type="arabicPeriod"/>
            </a:pPr>
            <a:r>
              <a:rPr lang="en" sz="1700">
                <a:solidFill>
                  <a:schemeClr val="dk1"/>
                </a:solidFill>
                <a:latin typeface="Mulish Medium"/>
                <a:ea typeface="Mulish Medium"/>
                <a:cs typeface="Mulish Medium"/>
                <a:sym typeface="Mulish Medium"/>
              </a:rPr>
              <a:t>View Prediction: The predicted temperature is displayed immediately.</a:t>
            </a:r>
            <a:endParaRPr sz="1700">
              <a:solidFill>
                <a:schemeClr val="dk1"/>
              </a:solidFill>
              <a:latin typeface="Mulish Medium"/>
              <a:ea typeface="Mulish Medium"/>
              <a:cs typeface="Mulish Medium"/>
              <a:sym typeface="Mulish Medium"/>
            </a:endParaRPr>
          </a:p>
          <a:p>
            <a:pPr indent="0" lvl="0" marL="0" rtl="0" algn="l">
              <a:lnSpc>
                <a:spcPct val="115000"/>
              </a:lnSpc>
              <a:spcBef>
                <a:spcPts val="1200"/>
              </a:spcBef>
              <a:spcAft>
                <a:spcPts val="0"/>
              </a:spcAft>
              <a:buNone/>
            </a:pPr>
            <a:r>
              <a:rPr b="1" lang="en" sz="1900">
                <a:solidFill>
                  <a:schemeClr val="dk1"/>
                </a:solidFill>
                <a:latin typeface="Mulish"/>
                <a:ea typeface="Mulish"/>
                <a:cs typeface="Mulish"/>
                <a:sym typeface="Mulish"/>
              </a:rPr>
              <a:t>Key Benefit</a:t>
            </a:r>
            <a:r>
              <a:rPr b="1" lang="en" sz="1800">
                <a:solidFill>
                  <a:schemeClr val="dk1"/>
                </a:solidFill>
                <a:latin typeface="Mulish"/>
                <a:ea typeface="Mulish"/>
                <a:cs typeface="Mulish"/>
                <a:sym typeface="Mulish"/>
              </a:rPr>
              <a:t>:</a:t>
            </a:r>
            <a:endParaRPr b="1" sz="1800">
              <a:solidFill>
                <a:schemeClr val="dk1"/>
              </a:solidFill>
              <a:latin typeface="Mulish"/>
              <a:ea typeface="Mulish"/>
              <a:cs typeface="Mulish"/>
              <a:sym typeface="Mulish"/>
            </a:endParaRPr>
          </a:p>
          <a:p>
            <a:pPr indent="0" lvl="0" marL="0" rtl="0" algn="l">
              <a:lnSpc>
                <a:spcPct val="115000"/>
              </a:lnSpc>
              <a:spcBef>
                <a:spcPts val="1200"/>
              </a:spcBef>
              <a:spcAft>
                <a:spcPts val="0"/>
              </a:spcAft>
              <a:buNone/>
            </a:pPr>
            <a:r>
              <a:rPr lang="en" sz="1800">
                <a:solidFill>
                  <a:schemeClr val="dk1"/>
                </a:solidFill>
                <a:latin typeface="Mulish Medium"/>
                <a:ea typeface="Mulish Medium"/>
                <a:cs typeface="Mulish Medium"/>
                <a:sym typeface="Mulish Medium"/>
              </a:rPr>
              <a:t> The app provides quick, real-time feedback with easy-to-use inputs, allowing for instant temperature predictions.</a:t>
            </a:r>
            <a:endParaRPr sz="1800">
              <a:solidFill>
                <a:schemeClr val="dk1"/>
              </a:solidFill>
              <a:latin typeface="Mulish Medium"/>
              <a:ea typeface="Mulish Medium"/>
              <a:cs typeface="Mulish Medium"/>
              <a:sym typeface="Mulish Medium"/>
            </a:endParaRPr>
          </a:p>
          <a:p>
            <a:pPr indent="0" lvl="0" marL="0" rtl="0" algn="l">
              <a:spcBef>
                <a:spcPts val="1200"/>
              </a:spcBef>
              <a:spcAft>
                <a:spcPts val="0"/>
              </a:spcAft>
              <a:buNone/>
            </a:pPr>
            <a:r>
              <a:t/>
            </a:r>
            <a:endParaRPr sz="1800">
              <a:solidFill>
                <a:schemeClr val="dk1"/>
              </a:solidFill>
              <a:latin typeface="Mulish Medium"/>
              <a:ea typeface="Mulish Medium"/>
              <a:cs typeface="Mulish Medium"/>
              <a:sym typeface="Mulish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6"/>
          <p:cNvPicPr preferRelativeResize="0"/>
          <p:nvPr/>
        </p:nvPicPr>
        <p:blipFill>
          <a:blip r:embed="rId3">
            <a:alphaModFix/>
          </a:blip>
          <a:stretch>
            <a:fillRect/>
          </a:stretch>
        </p:blipFill>
        <p:spPr>
          <a:xfrm>
            <a:off x="492925" y="576250"/>
            <a:ext cx="4048675" cy="3954349"/>
          </a:xfrm>
          <a:prstGeom prst="rect">
            <a:avLst/>
          </a:prstGeom>
          <a:noFill/>
          <a:ln>
            <a:noFill/>
          </a:ln>
        </p:spPr>
      </p:pic>
      <p:pic>
        <p:nvPicPr>
          <p:cNvPr id="313" name="Google Shape;313;p36"/>
          <p:cNvPicPr preferRelativeResize="0"/>
          <p:nvPr/>
        </p:nvPicPr>
        <p:blipFill>
          <a:blip r:embed="rId4">
            <a:alphaModFix/>
          </a:blip>
          <a:stretch>
            <a:fillRect/>
          </a:stretch>
        </p:blipFill>
        <p:spPr>
          <a:xfrm>
            <a:off x="5093281" y="1946950"/>
            <a:ext cx="3533775" cy="1876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3982675" y="991525"/>
            <a:ext cx="4448100" cy="1058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600"/>
              <a:t>Thanks!</a:t>
            </a:r>
            <a:endParaRPr sz="5600"/>
          </a:p>
        </p:txBody>
      </p:sp>
      <p:sp>
        <p:nvSpPr>
          <p:cNvPr id="319" name="Google Shape;319;p37"/>
          <p:cNvSpPr txBox="1"/>
          <p:nvPr>
            <p:ph idx="1" type="subTitle"/>
          </p:nvPr>
        </p:nvSpPr>
        <p:spPr>
          <a:xfrm>
            <a:off x="4105350" y="1772075"/>
            <a:ext cx="4448100" cy="105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500">
                <a:latin typeface="Mulish"/>
                <a:ea typeface="Mulish"/>
                <a:cs typeface="Mulish"/>
                <a:sym typeface="Mulish"/>
              </a:rPr>
              <a:t>Do you have any questions?</a:t>
            </a:r>
            <a:endParaRPr b="1" sz="1500">
              <a:latin typeface="Mulish"/>
              <a:ea typeface="Mulish"/>
              <a:cs typeface="Mulish"/>
              <a:sym typeface="Mulish"/>
            </a:endParaRPr>
          </a:p>
          <a:p>
            <a:pPr indent="0" lvl="0" marL="0" rtl="0" algn="r">
              <a:spcBef>
                <a:spcPts val="0"/>
              </a:spcBef>
              <a:spcAft>
                <a:spcPts val="0"/>
              </a:spcAft>
              <a:buNone/>
            </a:pPr>
            <a:r>
              <a:t/>
            </a:r>
            <a:endParaRPr/>
          </a:p>
        </p:txBody>
      </p:sp>
      <p:grpSp>
        <p:nvGrpSpPr>
          <p:cNvPr id="320" name="Google Shape;320;p37"/>
          <p:cNvGrpSpPr/>
          <p:nvPr/>
        </p:nvGrpSpPr>
        <p:grpSpPr>
          <a:xfrm>
            <a:off x="-594617" y="931000"/>
            <a:ext cx="4838744" cy="3978663"/>
            <a:chOff x="-594617" y="931000"/>
            <a:chExt cx="4838744" cy="3978663"/>
          </a:xfrm>
        </p:grpSpPr>
        <p:grpSp>
          <p:nvGrpSpPr>
            <p:cNvPr id="321" name="Google Shape;321;p37"/>
            <p:cNvGrpSpPr/>
            <p:nvPr/>
          </p:nvGrpSpPr>
          <p:grpSpPr>
            <a:xfrm>
              <a:off x="943477" y="931000"/>
              <a:ext cx="2899353" cy="3410285"/>
              <a:chOff x="943456" y="930975"/>
              <a:chExt cx="2686078" cy="3159426"/>
            </a:xfrm>
          </p:grpSpPr>
          <p:grpSp>
            <p:nvGrpSpPr>
              <p:cNvPr id="322" name="Google Shape;322;p37"/>
              <p:cNvGrpSpPr/>
              <p:nvPr/>
            </p:nvGrpSpPr>
            <p:grpSpPr>
              <a:xfrm flipH="1">
                <a:off x="2015022" y="1053110"/>
                <a:ext cx="1614512" cy="1216815"/>
                <a:chOff x="3054560" y="3891573"/>
                <a:chExt cx="1614512" cy="1216815"/>
              </a:xfrm>
            </p:grpSpPr>
            <p:sp>
              <p:nvSpPr>
                <p:cNvPr id="323" name="Google Shape;323;p37"/>
                <p:cNvSpPr/>
                <p:nvPr/>
              </p:nvSpPr>
              <p:spPr>
                <a:xfrm>
                  <a:off x="3054560" y="3968152"/>
                  <a:ext cx="1073525" cy="1073601"/>
                </a:xfrm>
                <a:custGeom>
                  <a:rect b="b" l="l" r="r" t="t"/>
                  <a:pathLst>
                    <a:path extrusionOk="0" h="2159" w="2159">
                      <a:moveTo>
                        <a:pt x="1842" y="317"/>
                      </a:moveTo>
                      <a:cubicBezTo>
                        <a:pt x="1976" y="451"/>
                        <a:pt x="2073" y="617"/>
                        <a:pt x="2122" y="800"/>
                      </a:cubicBezTo>
                      <a:cubicBezTo>
                        <a:pt x="2171" y="983"/>
                        <a:pt x="2171" y="1176"/>
                        <a:pt x="2122" y="1359"/>
                      </a:cubicBezTo>
                      <a:cubicBezTo>
                        <a:pt x="2073" y="1542"/>
                        <a:pt x="1976" y="1709"/>
                        <a:pt x="1842" y="1843"/>
                      </a:cubicBezTo>
                      <a:cubicBezTo>
                        <a:pt x="1708" y="1977"/>
                        <a:pt x="1541" y="2073"/>
                        <a:pt x="1358" y="2122"/>
                      </a:cubicBezTo>
                      <a:cubicBezTo>
                        <a:pt x="1176" y="2171"/>
                        <a:pt x="983" y="2171"/>
                        <a:pt x="800" y="2122"/>
                      </a:cubicBezTo>
                      <a:cubicBezTo>
                        <a:pt x="617" y="2073"/>
                        <a:pt x="450" y="1977"/>
                        <a:pt x="316" y="1843"/>
                      </a:cubicBezTo>
                      <a:cubicBezTo>
                        <a:pt x="182" y="1709"/>
                        <a:pt x="86" y="1542"/>
                        <a:pt x="37" y="1359"/>
                      </a:cubicBezTo>
                      <a:cubicBezTo>
                        <a:pt x="-12" y="1176"/>
                        <a:pt x="-12" y="983"/>
                        <a:pt x="37" y="800"/>
                      </a:cubicBezTo>
                      <a:cubicBezTo>
                        <a:pt x="86" y="617"/>
                        <a:pt x="182" y="451"/>
                        <a:pt x="316" y="317"/>
                      </a:cubicBezTo>
                      <a:cubicBezTo>
                        <a:pt x="450" y="183"/>
                        <a:pt x="617" y="86"/>
                        <a:pt x="800" y="37"/>
                      </a:cubicBezTo>
                      <a:cubicBezTo>
                        <a:pt x="983" y="-12"/>
                        <a:pt x="1176" y="-12"/>
                        <a:pt x="1358" y="37"/>
                      </a:cubicBezTo>
                      <a:cubicBezTo>
                        <a:pt x="1541" y="86"/>
                        <a:pt x="1708" y="183"/>
                        <a:pt x="1842" y="317"/>
                      </a:cubicBezTo>
                      <a:close/>
                    </a:path>
                  </a:pathLst>
                </a:custGeom>
                <a:noFill/>
                <a:ln cap="flat" cmpd="sng" w="9525">
                  <a:solidFill>
                    <a:schemeClr val="accent4"/>
                  </a:solidFill>
                  <a:prstDash val="solid"/>
                  <a:miter lim="8000"/>
                  <a:headEnd len="sm" w="sm" type="none"/>
                  <a:tailEnd len="sm" w="sm" type="none"/>
                </a:ln>
              </p:spPr>
              <p:txBody>
                <a:bodyPr anchorCtr="1" anchor="ctr" bIns="45350" lIns="90350" spcFirstLastPara="1" rIns="90350" wrap="square" tIns="453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4" name="Google Shape;324;p37"/>
                <p:cNvSpPr/>
                <p:nvPr/>
              </p:nvSpPr>
              <p:spPr>
                <a:xfrm>
                  <a:off x="3120691" y="4034786"/>
                  <a:ext cx="940764" cy="940830"/>
                </a:xfrm>
                <a:custGeom>
                  <a:rect b="b" l="l" r="r" t="t"/>
                  <a:pathLst>
                    <a:path extrusionOk="0" h="1892" w="1892">
                      <a:moveTo>
                        <a:pt x="1615" y="277"/>
                      </a:moveTo>
                      <a:cubicBezTo>
                        <a:pt x="1733" y="394"/>
                        <a:pt x="1817" y="540"/>
                        <a:pt x="1860" y="701"/>
                      </a:cubicBezTo>
                      <a:cubicBezTo>
                        <a:pt x="1903" y="861"/>
                        <a:pt x="1903" y="1030"/>
                        <a:pt x="1860" y="1191"/>
                      </a:cubicBezTo>
                      <a:cubicBezTo>
                        <a:pt x="1817" y="1351"/>
                        <a:pt x="1733" y="1497"/>
                        <a:pt x="1615" y="1615"/>
                      </a:cubicBezTo>
                      <a:cubicBezTo>
                        <a:pt x="1498" y="1732"/>
                        <a:pt x="1352" y="1817"/>
                        <a:pt x="1191" y="1860"/>
                      </a:cubicBezTo>
                      <a:cubicBezTo>
                        <a:pt x="1031" y="1903"/>
                        <a:pt x="862" y="1903"/>
                        <a:pt x="701" y="1860"/>
                      </a:cubicBezTo>
                      <a:cubicBezTo>
                        <a:pt x="541" y="1817"/>
                        <a:pt x="395" y="1732"/>
                        <a:pt x="277" y="1615"/>
                      </a:cubicBezTo>
                      <a:cubicBezTo>
                        <a:pt x="160" y="1497"/>
                        <a:pt x="75" y="1351"/>
                        <a:pt x="32" y="1191"/>
                      </a:cubicBezTo>
                      <a:cubicBezTo>
                        <a:pt x="-11" y="1030"/>
                        <a:pt x="-11" y="861"/>
                        <a:pt x="32" y="701"/>
                      </a:cubicBezTo>
                      <a:cubicBezTo>
                        <a:pt x="75" y="540"/>
                        <a:pt x="160" y="394"/>
                        <a:pt x="277" y="277"/>
                      </a:cubicBezTo>
                      <a:cubicBezTo>
                        <a:pt x="395" y="159"/>
                        <a:pt x="541" y="75"/>
                        <a:pt x="701" y="32"/>
                      </a:cubicBezTo>
                      <a:cubicBezTo>
                        <a:pt x="862" y="-11"/>
                        <a:pt x="1031" y="-11"/>
                        <a:pt x="1191" y="32"/>
                      </a:cubicBezTo>
                      <a:cubicBezTo>
                        <a:pt x="1352" y="75"/>
                        <a:pt x="1498" y="159"/>
                        <a:pt x="1615" y="27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5" name="Google Shape;325;p37"/>
                <p:cNvSpPr/>
                <p:nvPr/>
              </p:nvSpPr>
              <p:spPr>
                <a:xfrm>
                  <a:off x="3120691" y="4034289"/>
                  <a:ext cx="940764" cy="470912"/>
                </a:xfrm>
                <a:custGeom>
                  <a:rect b="b" l="l" r="r" t="t"/>
                  <a:pathLst>
                    <a:path extrusionOk="0" h="947" w="1892">
                      <a:moveTo>
                        <a:pt x="1892" y="947"/>
                      </a:moveTo>
                      <a:cubicBezTo>
                        <a:pt x="1892" y="424"/>
                        <a:pt x="1469" y="0"/>
                        <a:pt x="946" y="0"/>
                      </a:cubicBezTo>
                      <a:cubicBezTo>
                        <a:pt x="424" y="0"/>
                        <a:pt x="0" y="424"/>
                        <a:pt x="0" y="947"/>
                      </a:cubicBezTo>
                      <a:lnTo>
                        <a:pt x="1892" y="947"/>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6" name="Google Shape;326;p37"/>
                <p:cNvSpPr/>
                <p:nvPr/>
              </p:nvSpPr>
              <p:spPr>
                <a:xfrm>
                  <a:off x="3120691" y="4034289"/>
                  <a:ext cx="470382" cy="470912"/>
                </a:xfrm>
                <a:custGeom>
                  <a:rect b="b" l="l" r="r" t="t"/>
                  <a:pathLst>
                    <a:path extrusionOk="0" h="947" w="946">
                      <a:moveTo>
                        <a:pt x="931" y="947"/>
                      </a:moveTo>
                      <a:lnTo>
                        <a:pt x="0" y="947"/>
                      </a:lnTo>
                      <a:cubicBezTo>
                        <a:pt x="0" y="424"/>
                        <a:pt x="424" y="0"/>
                        <a:pt x="946" y="0"/>
                      </a:cubicBezTo>
                      <a:lnTo>
                        <a:pt x="931" y="947"/>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27" name="Google Shape;327;p37"/>
                <p:cNvSpPr/>
                <p:nvPr/>
              </p:nvSpPr>
              <p:spPr>
                <a:xfrm>
                  <a:off x="3735767" y="4088491"/>
                  <a:ext cx="905958" cy="179016"/>
                </a:xfrm>
                <a:custGeom>
                  <a:rect b="b" l="l" r="r" t="t"/>
                  <a:pathLst>
                    <a:path extrusionOk="0" fill="none" h="360" w="1822">
                      <a:moveTo>
                        <a:pt x="0" y="360"/>
                      </a:moveTo>
                      <a:lnTo>
                        <a:pt x="360" y="0"/>
                      </a:lnTo>
                      <a:lnTo>
                        <a:pt x="1822" y="0"/>
                      </a:lnTo>
                    </a:path>
                  </a:pathLst>
                </a:custGeom>
                <a:noFill/>
                <a:ln cap="rnd" cmpd="sng" w="9525">
                  <a:solidFill>
                    <a:schemeClr val="dk1"/>
                  </a:solidFill>
                  <a:prstDash val="solid"/>
                  <a:miter lim="8000"/>
                  <a:headEnd len="sm" w="sm" type="none"/>
                  <a:tailEnd len="sm" w="sm" type="none"/>
                </a:ln>
              </p:spPr>
              <p:txBody>
                <a:bodyPr anchorCtr="1" anchor="ctr" bIns="45350" lIns="90350" spcFirstLastPara="1" rIns="90350" wrap="square" tIns="453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8" name="Google Shape;328;p37"/>
                <p:cNvSpPr/>
                <p:nvPr/>
              </p:nvSpPr>
              <p:spPr>
                <a:xfrm>
                  <a:off x="4613879" y="4057163"/>
                  <a:ext cx="55193" cy="55197"/>
                </a:xfrm>
                <a:custGeom>
                  <a:rect b="b" l="l" r="r" t="t"/>
                  <a:pathLst>
                    <a:path extrusionOk="0" h="111" w="111">
                      <a:moveTo>
                        <a:pt x="111" y="55"/>
                      </a:moveTo>
                      <a:cubicBezTo>
                        <a:pt x="111" y="65"/>
                        <a:pt x="109" y="74"/>
                        <a:pt x="104" y="83"/>
                      </a:cubicBezTo>
                      <a:cubicBezTo>
                        <a:pt x="99" y="91"/>
                        <a:pt x="93" y="98"/>
                        <a:pt x="84" y="103"/>
                      </a:cubicBezTo>
                      <a:cubicBezTo>
                        <a:pt x="76" y="107"/>
                        <a:pt x="66" y="111"/>
                        <a:pt x="56" y="111"/>
                      </a:cubicBezTo>
                      <a:cubicBezTo>
                        <a:pt x="46" y="111"/>
                        <a:pt x="36" y="107"/>
                        <a:pt x="28" y="103"/>
                      </a:cubicBezTo>
                      <a:cubicBezTo>
                        <a:pt x="20" y="98"/>
                        <a:pt x="13" y="91"/>
                        <a:pt x="8" y="83"/>
                      </a:cubicBezTo>
                      <a:cubicBezTo>
                        <a:pt x="3" y="74"/>
                        <a:pt x="0" y="65"/>
                        <a:pt x="0" y="55"/>
                      </a:cubicBezTo>
                      <a:cubicBezTo>
                        <a:pt x="0" y="46"/>
                        <a:pt x="3" y="36"/>
                        <a:pt x="8" y="27"/>
                      </a:cubicBezTo>
                      <a:cubicBezTo>
                        <a:pt x="13" y="19"/>
                        <a:pt x="20" y="12"/>
                        <a:pt x="28" y="7"/>
                      </a:cubicBezTo>
                      <a:cubicBezTo>
                        <a:pt x="36" y="2"/>
                        <a:pt x="46" y="0"/>
                        <a:pt x="56" y="0"/>
                      </a:cubicBezTo>
                      <a:cubicBezTo>
                        <a:pt x="66" y="0"/>
                        <a:pt x="76" y="2"/>
                        <a:pt x="84" y="7"/>
                      </a:cubicBezTo>
                      <a:cubicBezTo>
                        <a:pt x="93" y="12"/>
                        <a:pt x="99" y="19"/>
                        <a:pt x="104" y="27"/>
                      </a:cubicBezTo>
                      <a:cubicBezTo>
                        <a:pt x="109" y="36"/>
                        <a:pt x="111" y="46"/>
                        <a:pt x="111" y="55"/>
                      </a:cubicBezTo>
                      <a:close/>
                    </a:path>
                  </a:pathLst>
                </a:custGeom>
                <a:solidFill>
                  <a:srgbClr val="152F4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29" name="Google Shape;329;p37"/>
                <p:cNvSpPr/>
                <p:nvPr/>
              </p:nvSpPr>
              <p:spPr>
                <a:xfrm>
                  <a:off x="4442831" y="5052693"/>
                  <a:ext cx="55193" cy="55694"/>
                </a:xfrm>
                <a:custGeom>
                  <a:rect b="b" l="l" r="r" t="t"/>
                  <a:pathLst>
                    <a:path extrusionOk="0" h="112" w="111">
                      <a:moveTo>
                        <a:pt x="111" y="56"/>
                      </a:moveTo>
                      <a:cubicBezTo>
                        <a:pt x="111" y="66"/>
                        <a:pt x="109" y="75"/>
                        <a:pt x="104" y="84"/>
                      </a:cubicBezTo>
                      <a:cubicBezTo>
                        <a:pt x="99" y="92"/>
                        <a:pt x="93" y="99"/>
                        <a:pt x="84" y="104"/>
                      </a:cubicBezTo>
                      <a:cubicBezTo>
                        <a:pt x="76" y="109"/>
                        <a:pt x="66" y="112"/>
                        <a:pt x="56" y="112"/>
                      </a:cubicBezTo>
                      <a:cubicBezTo>
                        <a:pt x="46" y="112"/>
                        <a:pt x="36" y="109"/>
                        <a:pt x="28" y="104"/>
                      </a:cubicBezTo>
                      <a:cubicBezTo>
                        <a:pt x="20" y="99"/>
                        <a:pt x="13" y="92"/>
                        <a:pt x="8" y="84"/>
                      </a:cubicBezTo>
                      <a:cubicBezTo>
                        <a:pt x="3" y="75"/>
                        <a:pt x="0" y="66"/>
                        <a:pt x="0" y="56"/>
                      </a:cubicBezTo>
                      <a:cubicBezTo>
                        <a:pt x="0" y="46"/>
                        <a:pt x="3" y="37"/>
                        <a:pt x="8" y="28"/>
                      </a:cubicBezTo>
                      <a:cubicBezTo>
                        <a:pt x="13" y="20"/>
                        <a:pt x="20" y="13"/>
                        <a:pt x="28" y="8"/>
                      </a:cubicBezTo>
                      <a:cubicBezTo>
                        <a:pt x="36" y="3"/>
                        <a:pt x="46" y="0"/>
                        <a:pt x="56" y="0"/>
                      </a:cubicBezTo>
                      <a:cubicBezTo>
                        <a:pt x="66" y="0"/>
                        <a:pt x="76" y="3"/>
                        <a:pt x="84" y="8"/>
                      </a:cubicBezTo>
                      <a:cubicBezTo>
                        <a:pt x="93" y="13"/>
                        <a:pt x="99" y="20"/>
                        <a:pt x="104" y="28"/>
                      </a:cubicBezTo>
                      <a:cubicBezTo>
                        <a:pt x="109" y="37"/>
                        <a:pt x="111" y="46"/>
                        <a:pt x="111" y="56"/>
                      </a:cubicBezTo>
                      <a:close/>
                    </a:path>
                  </a:pathLst>
                </a:custGeom>
                <a:solidFill>
                  <a:srgbClr val="152F4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0" name="Google Shape;330;p37"/>
                <p:cNvSpPr/>
                <p:nvPr/>
              </p:nvSpPr>
              <p:spPr>
                <a:xfrm>
                  <a:off x="3909301" y="3966163"/>
                  <a:ext cx="381875" cy="40776"/>
                </a:xfrm>
                <a:custGeom>
                  <a:rect b="b" l="l" r="r" t="t"/>
                  <a:pathLst>
                    <a:path extrusionOk="0" h="82" w="768">
                      <a:moveTo>
                        <a:pt x="727" y="82"/>
                      </a:moveTo>
                      <a:lnTo>
                        <a:pt x="41" y="82"/>
                      </a:lnTo>
                      <a:lnTo>
                        <a:pt x="41" y="82"/>
                      </a:lnTo>
                      <a:lnTo>
                        <a:pt x="41" y="82"/>
                      </a:lnTo>
                      <a:cubicBezTo>
                        <a:pt x="34" y="82"/>
                        <a:pt x="27" y="80"/>
                        <a:pt x="21" y="77"/>
                      </a:cubicBezTo>
                      <a:cubicBezTo>
                        <a:pt x="15" y="73"/>
                        <a:pt x="10" y="68"/>
                        <a:pt x="6" y="62"/>
                      </a:cubicBezTo>
                      <a:cubicBezTo>
                        <a:pt x="3" y="55"/>
                        <a:pt x="0" y="48"/>
                        <a:pt x="0" y="41"/>
                      </a:cubicBezTo>
                      <a:lnTo>
                        <a:pt x="0" y="41"/>
                      </a:lnTo>
                      <a:lnTo>
                        <a:pt x="0" y="41"/>
                      </a:lnTo>
                      <a:lnTo>
                        <a:pt x="0" y="41"/>
                      </a:lnTo>
                      <a:cubicBezTo>
                        <a:pt x="0" y="34"/>
                        <a:pt x="2" y="27"/>
                        <a:pt x="6" y="21"/>
                      </a:cubicBezTo>
                      <a:cubicBezTo>
                        <a:pt x="9" y="15"/>
                        <a:pt x="15" y="9"/>
                        <a:pt x="21" y="6"/>
                      </a:cubicBezTo>
                      <a:cubicBezTo>
                        <a:pt x="27" y="2"/>
                        <a:pt x="34" y="0"/>
                        <a:pt x="41" y="0"/>
                      </a:cubicBezTo>
                      <a:lnTo>
                        <a:pt x="41" y="0"/>
                      </a:lnTo>
                      <a:lnTo>
                        <a:pt x="727" y="0"/>
                      </a:lnTo>
                      <a:lnTo>
                        <a:pt x="727" y="0"/>
                      </a:lnTo>
                      <a:lnTo>
                        <a:pt x="727" y="0"/>
                      </a:lnTo>
                      <a:cubicBezTo>
                        <a:pt x="734" y="0"/>
                        <a:pt x="741" y="2"/>
                        <a:pt x="747" y="6"/>
                      </a:cubicBezTo>
                      <a:cubicBezTo>
                        <a:pt x="754" y="9"/>
                        <a:pt x="759" y="15"/>
                        <a:pt x="762" y="21"/>
                      </a:cubicBezTo>
                      <a:cubicBezTo>
                        <a:pt x="766" y="27"/>
                        <a:pt x="768" y="34"/>
                        <a:pt x="768" y="41"/>
                      </a:cubicBezTo>
                      <a:lnTo>
                        <a:pt x="768" y="41"/>
                      </a:lnTo>
                      <a:lnTo>
                        <a:pt x="768" y="41"/>
                      </a:lnTo>
                      <a:lnTo>
                        <a:pt x="768" y="41"/>
                      </a:lnTo>
                      <a:cubicBezTo>
                        <a:pt x="768" y="48"/>
                        <a:pt x="766" y="55"/>
                        <a:pt x="762" y="62"/>
                      </a:cubicBezTo>
                      <a:cubicBezTo>
                        <a:pt x="759" y="68"/>
                        <a:pt x="754" y="73"/>
                        <a:pt x="747" y="77"/>
                      </a:cubicBezTo>
                      <a:cubicBezTo>
                        <a:pt x="741" y="80"/>
                        <a:pt x="734" y="82"/>
                        <a:pt x="727" y="82"/>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1" name="Google Shape;331;p37"/>
                <p:cNvSpPr/>
                <p:nvPr/>
              </p:nvSpPr>
              <p:spPr>
                <a:xfrm>
                  <a:off x="3909301" y="3891573"/>
                  <a:ext cx="278450" cy="29836"/>
                </a:xfrm>
                <a:custGeom>
                  <a:rect b="b" l="l" r="r" t="t"/>
                  <a:pathLst>
                    <a:path extrusionOk="0" h="60" w="560">
                      <a:moveTo>
                        <a:pt x="531" y="60"/>
                      </a:moveTo>
                      <a:lnTo>
                        <a:pt x="30" y="60"/>
                      </a:lnTo>
                      <a:lnTo>
                        <a:pt x="30" y="60"/>
                      </a:lnTo>
                      <a:lnTo>
                        <a:pt x="30" y="60"/>
                      </a:lnTo>
                      <a:cubicBezTo>
                        <a:pt x="25" y="60"/>
                        <a:pt x="20" y="59"/>
                        <a:pt x="15" y="56"/>
                      </a:cubicBezTo>
                      <a:cubicBezTo>
                        <a:pt x="11" y="53"/>
                        <a:pt x="7" y="50"/>
                        <a:pt x="4" y="45"/>
                      </a:cubicBezTo>
                      <a:cubicBezTo>
                        <a:pt x="2" y="41"/>
                        <a:pt x="0" y="35"/>
                        <a:pt x="0" y="30"/>
                      </a:cubicBezTo>
                      <a:lnTo>
                        <a:pt x="0" y="30"/>
                      </a:lnTo>
                      <a:lnTo>
                        <a:pt x="0" y="30"/>
                      </a:lnTo>
                      <a:cubicBezTo>
                        <a:pt x="0" y="25"/>
                        <a:pt x="2" y="20"/>
                        <a:pt x="4" y="15"/>
                      </a:cubicBezTo>
                      <a:cubicBezTo>
                        <a:pt x="7" y="11"/>
                        <a:pt x="11" y="6"/>
                        <a:pt x="15" y="4"/>
                      </a:cubicBezTo>
                      <a:cubicBezTo>
                        <a:pt x="20" y="1"/>
                        <a:pt x="25" y="0"/>
                        <a:pt x="30" y="0"/>
                      </a:cubicBezTo>
                      <a:lnTo>
                        <a:pt x="30" y="0"/>
                      </a:lnTo>
                      <a:lnTo>
                        <a:pt x="531" y="0"/>
                      </a:lnTo>
                      <a:lnTo>
                        <a:pt x="531" y="0"/>
                      </a:lnTo>
                      <a:lnTo>
                        <a:pt x="531" y="0"/>
                      </a:lnTo>
                      <a:cubicBezTo>
                        <a:pt x="536" y="0"/>
                        <a:pt x="541" y="1"/>
                        <a:pt x="545" y="4"/>
                      </a:cubicBezTo>
                      <a:cubicBezTo>
                        <a:pt x="550" y="6"/>
                        <a:pt x="554" y="10"/>
                        <a:pt x="556" y="15"/>
                      </a:cubicBezTo>
                      <a:cubicBezTo>
                        <a:pt x="559" y="19"/>
                        <a:pt x="560" y="25"/>
                        <a:pt x="560" y="30"/>
                      </a:cubicBezTo>
                      <a:lnTo>
                        <a:pt x="560" y="30"/>
                      </a:lnTo>
                      <a:lnTo>
                        <a:pt x="560" y="30"/>
                      </a:lnTo>
                      <a:lnTo>
                        <a:pt x="560" y="30"/>
                      </a:lnTo>
                      <a:cubicBezTo>
                        <a:pt x="560" y="35"/>
                        <a:pt x="559" y="40"/>
                        <a:pt x="556" y="45"/>
                      </a:cubicBezTo>
                      <a:cubicBezTo>
                        <a:pt x="554" y="49"/>
                        <a:pt x="550" y="53"/>
                        <a:pt x="545" y="56"/>
                      </a:cubicBezTo>
                      <a:cubicBezTo>
                        <a:pt x="541" y="59"/>
                        <a:pt x="536" y="60"/>
                        <a:pt x="531" y="60"/>
                      </a:cubicBezTo>
                      <a:close/>
                    </a:path>
                  </a:pathLst>
                </a:custGeom>
                <a:solidFill>
                  <a:schemeClr val="accent5"/>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32" name="Google Shape;332;p37"/>
              <p:cNvSpPr/>
              <p:nvPr/>
            </p:nvSpPr>
            <p:spPr>
              <a:xfrm flipH="1">
                <a:off x="2640941" y="1921355"/>
                <a:ext cx="42618" cy="42618"/>
              </a:xfrm>
              <a:custGeom>
                <a:rect b="b" l="l" r="r" t="t"/>
                <a:pathLst>
                  <a:path extrusionOk="0" h="67" w="67">
                    <a:moveTo>
                      <a:pt x="67" y="33"/>
                    </a:moveTo>
                    <a:lnTo>
                      <a:pt x="67" y="33"/>
                    </a:lnTo>
                    <a:cubicBezTo>
                      <a:pt x="67" y="39"/>
                      <a:pt x="66" y="45"/>
                      <a:pt x="63" y="50"/>
                    </a:cubicBezTo>
                    <a:cubicBezTo>
                      <a:pt x="60" y="55"/>
                      <a:pt x="55" y="60"/>
                      <a:pt x="50" y="63"/>
                    </a:cubicBezTo>
                    <a:cubicBezTo>
                      <a:pt x="45" y="66"/>
                      <a:pt x="38" y="67"/>
                      <a:pt x="33" y="67"/>
                    </a:cubicBezTo>
                    <a:cubicBezTo>
                      <a:pt x="27" y="67"/>
                      <a:pt x="22" y="66"/>
                      <a:pt x="17" y="63"/>
                    </a:cubicBezTo>
                    <a:cubicBezTo>
                      <a:pt x="11" y="60"/>
                      <a:pt x="7" y="55"/>
                      <a:pt x="4" y="50"/>
                    </a:cubicBezTo>
                    <a:cubicBezTo>
                      <a:pt x="1" y="45"/>
                      <a:pt x="0" y="39"/>
                      <a:pt x="0" y="33"/>
                    </a:cubicBezTo>
                    <a:cubicBezTo>
                      <a:pt x="0" y="27"/>
                      <a:pt x="1" y="22"/>
                      <a:pt x="4" y="17"/>
                    </a:cubicBezTo>
                    <a:cubicBezTo>
                      <a:pt x="7" y="11"/>
                      <a:pt x="11" y="7"/>
                      <a:pt x="17" y="4"/>
                    </a:cubicBezTo>
                    <a:cubicBezTo>
                      <a:pt x="22" y="1"/>
                      <a:pt x="28" y="0"/>
                      <a:pt x="33" y="0"/>
                    </a:cubicBezTo>
                    <a:lnTo>
                      <a:pt x="33" y="0"/>
                    </a:lnTo>
                    <a:lnTo>
                      <a:pt x="33" y="0"/>
                    </a:lnTo>
                    <a:cubicBezTo>
                      <a:pt x="39" y="0"/>
                      <a:pt x="45" y="1"/>
                      <a:pt x="50" y="4"/>
                    </a:cubicBezTo>
                    <a:cubicBezTo>
                      <a:pt x="55" y="7"/>
                      <a:pt x="60" y="11"/>
                      <a:pt x="63" y="17"/>
                    </a:cubicBezTo>
                    <a:cubicBezTo>
                      <a:pt x="66" y="22"/>
                      <a:pt x="67" y="27"/>
                      <a:pt x="67" y="33"/>
                    </a:cubicBezTo>
                    <a:close/>
                  </a:path>
                </a:pathLst>
              </a:custGeom>
              <a:solidFill>
                <a:srgbClr val="152F4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3" name="Google Shape;333;p37"/>
              <p:cNvSpPr/>
              <p:nvPr/>
            </p:nvSpPr>
            <p:spPr>
              <a:xfrm flipH="1">
                <a:off x="1337605" y="3689033"/>
                <a:ext cx="610005" cy="300868"/>
              </a:xfrm>
              <a:custGeom>
                <a:rect b="b" l="l" r="r" t="t"/>
                <a:pathLst>
                  <a:path extrusionOk="0" fill="none" h="473" w="959">
                    <a:moveTo>
                      <a:pt x="0" y="473"/>
                    </a:moveTo>
                    <a:lnTo>
                      <a:pt x="0" y="365"/>
                    </a:lnTo>
                    <a:cubicBezTo>
                      <a:pt x="0" y="163"/>
                      <a:pt x="163" y="0"/>
                      <a:pt x="365" y="0"/>
                    </a:cubicBezTo>
                    <a:lnTo>
                      <a:pt x="594" y="0"/>
                    </a:lnTo>
                    <a:cubicBezTo>
                      <a:pt x="795" y="0"/>
                      <a:pt x="959" y="163"/>
                      <a:pt x="959" y="365"/>
                    </a:cubicBezTo>
                    <a:lnTo>
                      <a:pt x="959" y="473"/>
                    </a:lnTo>
                  </a:path>
                </a:pathLst>
              </a:custGeom>
              <a:noFill/>
              <a:ln cap="flat" cmpd="sng" w="9525">
                <a:solidFill>
                  <a:schemeClr val="accent5"/>
                </a:solidFill>
                <a:prstDash val="solid"/>
                <a:miter lim="8000"/>
                <a:headEnd len="sm" w="sm" type="none"/>
                <a:tailEnd len="sm" w="sm" type="none"/>
              </a:ln>
            </p:spPr>
            <p:txBody>
              <a:bodyPr anchorCtr="1" anchor="ctr" bIns="47150" lIns="92150" spcFirstLastPara="1" rIns="92150" wrap="square" tIns="47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4" name="Google Shape;334;p37"/>
              <p:cNvSpPr/>
              <p:nvPr/>
            </p:nvSpPr>
            <p:spPr>
              <a:xfrm flipH="1">
                <a:off x="1878276" y="3835332"/>
                <a:ext cx="154568" cy="154568"/>
              </a:xfrm>
              <a:custGeom>
                <a:rect b="b" l="l" r="r" t="t"/>
                <a:pathLst>
                  <a:path extrusionOk="0" h="243" w="243">
                    <a:moveTo>
                      <a:pt x="208" y="36"/>
                    </a:moveTo>
                    <a:cubicBezTo>
                      <a:pt x="223" y="51"/>
                      <a:pt x="233" y="70"/>
                      <a:pt x="239" y="91"/>
                    </a:cubicBezTo>
                    <a:cubicBezTo>
                      <a:pt x="244" y="111"/>
                      <a:pt x="244" y="132"/>
                      <a:pt x="239" y="153"/>
                    </a:cubicBezTo>
                    <a:cubicBezTo>
                      <a:pt x="233" y="173"/>
                      <a:pt x="223" y="193"/>
                      <a:pt x="208" y="208"/>
                    </a:cubicBezTo>
                    <a:cubicBezTo>
                      <a:pt x="193" y="223"/>
                      <a:pt x="173" y="233"/>
                      <a:pt x="153" y="239"/>
                    </a:cubicBezTo>
                    <a:cubicBezTo>
                      <a:pt x="132" y="244"/>
                      <a:pt x="111" y="244"/>
                      <a:pt x="91" y="239"/>
                    </a:cubicBezTo>
                    <a:cubicBezTo>
                      <a:pt x="70" y="233"/>
                      <a:pt x="51" y="223"/>
                      <a:pt x="36" y="208"/>
                    </a:cubicBezTo>
                    <a:cubicBezTo>
                      <a:pt x="21" y="193"/>
                      <a:pt x="10" y="174"/>
                      <a:pt x="5" y="153"/>
                    </a:cubicBezTo>
                    <a:cubicBezTo>
                      <a:pt x="-1" y="133"/>
                      <a:pt x="-1" y="111"/>
                      <a:pt x="5" y="91"/>
                    </a:cubicBezTo>
                    <a:cubicBezTo>
                      <a:pt x="10" y="70"/>
                      <a:pt x="21" y="51"/>
                      <a:pt x="36" y="36"/>
                    </a:cubicBezTo>
                    <a:cubicBezTo>
                      <a:pt x="51" y="21"/>
                      <a:pt x="70" y="10"/>
                      <a:pt x="91" y="5"/>
                    </a:cubicBezTo>
                    <a:cubicBezTo>
                      <a:pt x="111" y="-1"/>
                      <a:pt x="133" y="-1"/>
                      <a:pt x="153" y="5"/>
                    </a:cubicBezTo>
                    <a:cubicBezTo>
                      <a:pt x="174" y="10"/>
                      <a:pt x="193" y="21"/>
                      <a:pt x="208" y="36"/>
                    </a:cubicBezTo>
                    <a:close/>
                  </a:path>
                </a:pathLst>
              </a:custGeom>
              <a:solidFill>
                <a:schemeClr val="accent2"/>
              </a:solidFill>
              <a:ln>
                <a:noFill/>
              </a:ln>
            </p:spPr>
            <p:txBody>
              <a:bodyPr anchorCtr="1" anchor="ctr" bIns="42475" lIns="90000" spcFirstLastPara="1" rIns="90000" wrap="square" tIns="424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5" name="Google Shape;335;p37"/>
              <p:cNvSpPr/>
              <p:nvPr/>
            </p:nvSpPr>
            <p:spPr>
              <a:xfrm flipH="1">
                <a:off x="1918350" y="3876041"/>
                <a:ext cx="73786" cy="73786"/>
              </a:xfrm>
              <a:custGeom>
                <a:rect b="b" l="l" r="r" t="t"/>
                <a:pathLst>
                  <a:path extrusionOk="0" h="116" w="116">
                    <a:moveTo>
                      <a:pt x="116" y="58"/>
                    </a:moveTo>
                    <a:lnTo>
                      <a:pt x="116" y="58"/>
                    </a:lnTo>
                    <a:lnTo>
                      <a:pt x="116" y="58"/>
                    </a:lnTo>
                    <a:cubicBezTo>
                      <a:pt x="116" y="48"/>
                      <a:pt x="113" y="38"/>
                      <a:pt x="108" y="29"/>
                    </a:cubicBezTo>
                    <a:cubicBezTo>
                      <a:pt x="103" y="20"/>
                      <a:pt x="96" y="13"/>
                      <a:pt x="87" y="8"/>
                    </a:cubicBezTo>
                    <a:cubicBezTo>
                      <a:pt x="78" y="2"/>
                      <a:pt x="68" y="0"/>
                      <a:pt x="58" y="0"/>
                    </a:cubicBezTo>
                    <a:cubicBezTo>
                      <a:pt x="48" y="0"/>
                      <a:pt x="38" y="2"/>
                      <a:pt x="29" y="8"/>
                    </a:cubicBezTo>
                    <a:cubicBezTo>
                      <a:pt x="20" y="13"/>
                      <a:pt x="13" y="20"/>
                      <a:pt x="8" y="29"/>
                    </a:cubicBezTo>
                    <a:cubicBezTo>
                      <a:pt x="2" y="38"/>
                      <a:pt x="0" y="48"/>
                      <a:pt x="0" y="58"/>
                    </a:cubicBezTo>
                    <a:cubicBezTo>
                      <a:pt x="0" y="68"/>
                      <a:pt x="2" y="78"/>
                      <a:pt x="8" y="87"/>
                    </a:cubicBezTo>
                    <a:cubicBezTo>
                      <a:pt x="13" y="96"/>
                      <a:pt x="20" y="102"/>
                      <a:pt x="29" y="108"/>
                    </a:cubicBezTo>
                    <a:cubicBezTo>
                      <a:pt x="38" y="113"/>
                      <a:pt x="48" y="116"/>
                      <a:pt x="58" y="116"/>
                    </a:cubicBezTo>
                    <a:lnTo>
                      <a:pt x="58" y="116"/>
                    </a:lnTo>
                    <a:lnTo>
                      <a:pt x="58" y="116"/>
                    </a:lnTo>
                    <a:cubicBezTo>
                      <a:pt x="68" y="116"/>
                      <a:pt x="78" y="113"/>
                      <a:pt x="87" y="108"/>
                    </a:cubicBezTo>
                    <a:cubicBezTo>
                      <a:pt x="96" y="102"/>
                      <a:pt x="103" y="96"/>
                      <a:pt x="108" y="87"/>
                    </a:cubicBezTo>
                    <a:cubicBezTo>
                      <a:pt x="113" y="78"/>
                      <a:pt x="116" y="68"/>
                      <a:pt x="116" y="58"/>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cxnSp>
            <p:nvCxnSpPr>
              <p:cNvPr id="336" name="Google Shape;336;p37"/>
              <p:cNvCxnSpPr/>
              <p:nvPr/>
            </p:nvCxnSpPr>
            <p:spPr>
              <a:xfrm>
                <a:off x="1638473" y="3102563"/>
                <a:ext cx="0" cy="578836"/>
              </a:xfrm>
              <a:prstGeom prst="straightConnector1">
                <a:avLst/>
              </a:prstGeom>
              <a:noFill/>
              <a:ln cap="flat" cmpd="sng" w="9525">
                <a:solidFill>
                  <a:schemeClr val="accent5"/>
                </a:solidFill>
                <a:prstDash val="solid"/>
                <a:miter lim="8000"/>
                <a:headEnd len="sm" w="sm" type="none"/>
                <a:tailEnd len="sm" w="sm" type="none"/>
              </a:ln>
            </p:spPr>
          </p:cxnSp>
          <p:sp>
            <p:nvSpPr>
              <p:cNvPr id="337" name="Google Shape;337;p37"/>
              <p:cNvSpPr/>
              <p:nvPr/>
            </p:nvSpPr>
            <p:spPr>
              <a:xfrm flipH="1">
                <a:off x="1538607" y="3619699"/>
                <a:ext cx="200366" cy="69333"/>
              </a:xfrm>
              <a:custGeom>
                <a:rect b="b" l="l" r="r" t="t"/>
                <a:pathLst>
                  <a:path extrusionOk="0" h="109" w="315">
                    <a:moveTo>
                      <a:pt x="315" y="109"/>
                    </a:moveTo>
                    <a:lnTo>
                      <a:pt x="0" y="109"/>
                    </a:lnTo>
                    <a:lnTo>
                      <a:pt x="0" y="109"/>
                    </a:lnTo>
                    <a:cubicBezTo>
                      <a:pt x="0" y="90"/>
                      <a:pt x="4" y="70"/>
                      <a:pt x="14" y="54"/>
                    </a:cubicBezTo>
                    <a:cubicBezTo>
                      <a:pt x="23" y="37"/>
                      <a:pt x="37" y="23"/>
                      <a:pt x="54" y="14"/>
                    </a:cubicBezTo>
                    <a:cubicBezTo>
                      <a:pt x="70" y="4"/>
                      <a:pt x="90" y="0"/>
                      <a:pt x="109" y="0"/>
                    </a:cubicBezTo>
                    <a:lnTo>
                      <a:pt x="109" y="0"/>
                    </a:lnTo>
                    <a:lnTo>
                      <a:pt x="206" y="0"/>
                    </a:lnTo>
                    <a:lnTo>
                      <a:pt x="206" y="0"/>
                    </a:lnTo>
                    <a:cubicBezTo>
                      <a:pt x="225" y="0"/>
                      <a:pt x="244" y="4"/>
                      <a:pt x="261" y="14"/>
                    </a:cubicBezTo>
                    <a:cubicBezTo>
                      <a:pt x="277" y="23"/>
                      <a:pt x="291" y="37"/>
                      <a:pt x="301" y="54"/>
                    </a:cubicBezTo>
                    <a:cubicBezTo>
                      <a:pt x="310" y="70"/>
                      <a:pt x="315" y="90"/>
                      <a:pt x="315" y="109"/>
                    </a:cubicBezTo>
                    <a:close/>
                  </a:path>
                </a:pathLst>
              </a:custGeom>
              <a:solidFill>
                <a:schemeClr val="accent5"/>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 name="Google Shape;338;p37"/>
              <p:cNvSpPr/>
              <p:nvPr/>
            </p:nvSpPr>
            <p:spPr>
              <a:xfrm flipH="1">
                <a:off x="1268272" y="3835968"/>
                <a:ext cx="154568" cy="153932"/>
              </a:xfrm>
              <a:custGeom>
                <a:rect b="b" l="l" r="r" t="t"/>
                <a:pathLst>
                  <a:path extrusionOk="0" h="242" w="243">
                    <a:moveTo>
                      <a:pt x="243" y="121"/>
                    </a:moveTo>
                    <a:lnTo>
                      <a:pt x="243" y="121"/>
                    </a:lnTo>
                    <a:lnTo>
                      <a:pt x="243" y="121"/>
                    </a:lnTo>
                    <a:cubicBezTo>
                      <a:pt x="243" y="100"/>
                      <a:pt x="237" y="78"/>
                      <a:pt x="227" y="60"/>
                    </a:cubicBezTo>
                    <a:cubicBezTo>
                      <a:pt x="216" y="41"/>
                      <a:pt x="200" y="26"/>
                      <a:pt x="182" y="16"/>
                    </a:cubicBezTo>
                    <a:cubicBezTo>
                      <a:pt x="163" y="5"/>
                      <a:pt x="143" y="0"/>
                      <a:pt x="122" y="0"/>
                    </a:cubicBezTo>
                    <a:cubicBezTo>
                      <a:pt x="100" y="0"/>
                      <a:pt x="79" y="5"/>
                      <a:pt x="61" y="16"/>
                    </a:cubicBezTo>
                    <a:cubicBezTo>
                      <a:pt x="43" y="26"/>
                      <a:pt x="27" y="41"/>
                      <a:pt x="17" y="60"/>
                    </a:cubicBezTo>
                    <a:cubicBezTo>
                      <a:pt x="6" y="78"/>
                      <a:pt x="0" y="100"/>
                      <a:pt x="0" y="121"/>
                    </a:cubicBezTo>
                    <a:cubicBezTo>
                      <a:pt x="0" y="142"/>
                      <a:pt x="6" y="163"/>
                      <a:pt x="17" y="182"/>
                    </a:cubicBezTo>
                    <a:cubicBezTo>
                      <a:pt x="27" y="200"/>
                      <a:pt x="43" y="215"/>
                      <a:pt x="61" y="226"/>
                    </a:cubicBezTo>
                    <a:cubicBezTo>
                      <a:pt x="79" y="237"/>
                      <a:pt x="100" y="242"/>
                      <a:pt x="122" y="242"/>
                    </a:cubicBezTo>
                    <a:lnTo>
                      <a:pt x="122" y="242"/>
                    </a:lnTo>
                    <a:cubicBezTo>
                      <a:pt x="143" y="242"/>
                      <a:pt x="163" y="237"/>
                      <a:pt x="182" y="226"/>
                    </a:cubicBezTo>
                    <a:cubicBezTo>
                      <a:pt x="200" y="215"/>
                      <a:pt x="216" y="200"/>
                      <a:pt x="227" y="182"/>
                    </a:cubicBezTo>
                    <a:cubicBezTo>
                      <a:pt x="237" y="163"/>
                      <a:pt x="243" y="142"/>
                      <a:pt x="243" y="121"/>
                    </a:cubicBezTo>
                    <a:close/>
                  </a:path>
                </a:pathLst>
              </a:custGeom>
              <a:solidFill>
                <a:schemeClr val="accen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9" name="Google Shape;339;p37"/>
              <p:cNvSpPr/>
              <p:nvPr/>
            </p:nvSpPr>
            <p:spPr>
              <a:xfrm flipH="1">
                <a:off x="1304529" y="3876041"/>
                <a:ext cx="73786" cy="73786"/>
              </a:xfrm>
              <a:custGeom>
                <a:rect b="b" l="l" r="r" t="t"/>
                <a:pathLst>
                  <a:path extrusionOk="0" h="116" w="116">
                    <a:moveTo>
                      <a:pt x="116" y="58"/>
                    </a:moveTo>
                    <a:lnTo>
                      <a:pt x="116" y="58"/>
                    </a:lnTo>
                    <a:cubicBezTo>
                      <a:pt x="116" y="48"/>
                      <a:pt x="113" y="38"/>
                      <a:pt x="108" y="29"/>
                    </a:cubicBezTo>
                    <a:cubicBezTo>
                      <a:pt x="103" y="20"/>
                      <a:pt x="96" y="13"/>
                      <a:pt x="87" y="8"/>
                    </a:cubicBezTo>
                    <a:cubicBezTo>
                      <a:pt x="78" y="2"/>
                      <a:pt x="68" y="0"/>
                      <a:pt x="58" y="0"/>
                    </a:cubicBezTo>
                    <a:cubicBezTo>
                      <a:pt x="48" y="0"/>
                      <a:pt x="38" y="2"/>
                      <a:pt x="29" y="8"/>
                    </a:cubicBezTo>
                    <a:cubicBezTo>
                      <a:pt x="20" y="13"/>
                      <a:pt x="12" y="20"/>
                      <a:pt x="7" y="29"/>
                    </a:cubicBezTo>
                    <a:cubicBezTo>
                      <a:pt x="2" y="38"/>
                      <a:pt x="0" y="48"/>
                      <a:pt x="0" y="58"/>
                    </a:cubicBezTo>
                    <a:cubicBezTo>
                      <a:pt x="0" y="68"/>
                      <a:pt x="2" y="78"/>
                      <a:pt x="7" y="87"/>
                    </a:cubicBezTo>
                    <a:cubicBezTo>
                      <a:pt x="12" y="96"/>
                      <a:pt x="20" y="102"/>
                      <a:pt x="29" y="108"/>
                    </a:cubicBezTo>
                    <a:cubicBezTo>
                      <a:pt x="38" y="113"/>
                      <a:pt x="48" y="116"/>
                      <a:pt x="58" y="116"/>
                    </a:cubicBezTo>
                    <a:lnTo>
                      <a:pt x="58" y="116"/>
                    </a:lnTo>
                    <a:lnTo>
                      <a:pt x="58" y="116"/>
                    </a:lnTo>
                    <a:lnTo>
                      <a:pt x="58" y="116"/>
                    </a:lnTo>
                    <a:cubicBezTo>
                      <a:pt x="68" y="116"/>
                      <a:pt x="78" y="113"/>
                      <a:pt x="87" y="108"/>
                    </a:cubicBezTo>
                    <a:cubicBezTo>
                      <a:pt x="96" y="102"/>
                      <a:pt x="103" y="96"/>
                      <a:pt x="108" y="87"/>
                    </a:cubicBezTo>
                    <a:cubicBezTo>
                      <a:pt x="113" y="78"/>
                      <a:pt x="116" y="68"/>
                      <a:pt x="116" y="58"/>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 name="Google Shape;340;p37"/>
              <p:cNvSpPr/>
              <p:nvPr/>
            </p:nvSpPr>
            <p:spPr>
              <a:xfrm flipH="1">
                <a:off x="989031" y="1829759"/>
                <a:ext cx="1058444" cy="1274712"/>
              </a:xfrm>
              <a:custGeom>
                <a:rect b="b" l="l" r="r" t="t"/>
                <a:pathLst>
                  <a:path extrusionOk="0" h="2004" w="1664">
                    <a:moveTo>
                      <a:pt x="1284" y="22"/>
                    </a:moveTo>
                    <a:lnTo>
                      <a:pt x="695" y="0"/>
                    </a:lnTo>
                    <a:lnTo>
                      <a:pt x="220" y="1785"/>
                    </a:lnTo>
                    <a:lnTo>
                      <a:pt x="18" y="1852"/>
                    </a:lnTo>
                    <a:cubicBezTo>
                      <a:pt x="-47" y="1852"/>
                      <a:pt x="90" y="1939"/>
                      <a:pt x="90" y="2004"/>
                    </a:cubicBezTo>
                    <a:lnTo>
                      <a:pt x="186" y="2004"/>
                    </a:lnTo>
                    <a:lnTo>
                      <a:pt x="1192" y="2004"/>
                    </a:lnTo>
                    <a:cubicBezTo>
                      <a:pt x="1275" y="2004"/>
                      <a:pt x="1318" y="1983"/>
                      <a:pt x="1334" y="1902"/>
                    </a:cubicBezTo>
                    <a:lnTo>
                      <a:pt x="1656" y="497"/>
                    </a:lnTo>
                    <a:cubicBezTo>
                      <a:pt x="1704" y="258"/>
                      <a:pt x="1528" y="32"/>
                      <a:pt x="1284" y="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 name="Google Shape;341;p37"/>
              <p:cNvSpPr/>
              <p:nvPr/>
            </p:nvSpPr>
            <p:spPr>
              <a:xfrm flipH="1">
                <a:off x="1040554" y="1830395"/>
                <a:ext cx="878432" cy="1195202"/>
              </a:xfrm>
              <a:custGeom>
                <a:rect b="b" l="l" r="r" t="t"/>
                <a:pathLst>
                  <a:path extrusionOk="0" h="1879" w="1381">
                    <a:moveTo>
                      <a:pt x="1055" y="1879"/>
                    </a:moveTo>
                    <a:lnTo>
                      <a:pt x="0" y="1842"/>
                    </a:lnTo>
                    <a:lnTo>
                      <a:pt x="206" y="222"/>
                    </a:lnTo>
                    <a:lnTo>
                      <a:pt x="206" y="222"/>
                    </a:lnTo>
                    <a:cubicBezTo>
                      <a:pt x="211" y="189"/>
                      <a:pt x="221" y="158"/>
                      <a:pt x="238" y="129"/>
                    </a:cubicBezTo>
                    <a:cubicBezTo>
                      <a:pt x="260" y="90"/>
                      <a:pt x="293" y="57"/>
                      <a:pt x="333" y="35"/>
                    </a:cubicBezTo>
                    <a:cubicBezTo>
                      <a:pt x="372" y="12"/>
                      <a:pt x="417" y="0"/>
                      <a:pt x="463" y="0"/>
                    </a:cubicBezTo>
                    <a:cubicBezTo>
                      <a:pt x="466" y="0"/>
                      <a:pt x="470" y="0"/>
                      <a:pt x="473" y="0"/>
                    </a:cubicBezTo>
                    <a:lnTo>
                      <a:pt x="1001" y="21"/>
                    </a:lnTo>
                    <a:cubicBezTo>
                      <a:pt x="1245" y="31"/>
                      <a:pt x="1422" y="257"/>
                      <a:pt x="1373" y="496"/>
                    </a:cubicBezTo>
                    <a:lnTo>
                      <a:pt x="1055" y="1879"/>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 name="Google Shape;342;p37"/>
              <p:cNvSpPr/>
              <p:nvPr/>
            </p:nvSpPr>
            <p:spPr>
              <a:xfrm flipH="1">
                <a:off x="1692540" y="3480397"/>
                <a:ext cx="254434" cy="252525"/>
              </a:xfrm>
              <a:custGeom>
                <a:rect b="b" l="l" r="r" t="t"/>
                <a:pathLst>
                  <a:path extrusionOk="0" h="397" w="400">
                    <a:moveTo>
                      <a:pt x="147" y="397"/>
                    </a:moveTo>
                    <a:lnTo>
                      <a:pt x="0" y="252"/>
                    </a:lnTo>
                    <a:lnTo>
                      <a:pt x="181" y="0"/>
                    </a:lnTo>
                    <a:lnTo>
                      <a:pt x="324" y="113"/>
                    </a:lnTo>
                    <a:lnTo>
                      <a:pt x="400" y="338"/>
                    </a:lnTo>
                    <a:lnTo>
                      <a:pt x="147" y="397"/>
                    </a:lnTo>
                    <a:close/>
                  </a:path>
                </a:pathLst>
              </a:custGeom>
              <a:solidFill>
                <a:srgbClr val="9C55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3" name="Google Shape;343;p37"/>
              <p:cNvSpPr/>
              <p:nvPr/>
            </p:nvSpPr>
            <p:spPr>
              <a:xfrm flipH="1">
                <a:off x="1584406" y="3537008"/>
                <a:ext cx="288782" cy="531766"/>
              </a:xfrm>
              <a:custGeom>
                <a:rect b="b" l="l" r="r" t="t"/>
                <a:pathLst>
                  <a:path extrusionOk="0" h="836" w="454">
                    <a:moveTo>
                      <a:pt x="185" y="0"/>
                    </a:moveTo>
                    <a:cubicBezTo>
                      <a:pt x="185" y="0"/>
                      <a:pt x="469" y="120"/>
                      <a:pt x="454" y="150"/>
                    </a:cubicBezTo>
                    <a:lnTo>
                      <a:pt x="58" y="836"/>
                    </a:lnTo>
                    <a:cubicBezTo>
                      <a:pt x="58" y="836"/>
                      <a:pt x="-37" y="716"/>
                      <a:pt x="18" y="571"/>
                    </a:cubicBezTo>
                    <a:cubicBezTo>
                      <a:pt x="101" y="353"/>
                      <a:pt x="0" y="315"/>
                      <a:pt x="0" y="315"/>
                    </a:cubicBezTo>
                    <a:lnTo>
                      <a:pt x="25" y="307"/>
                    </a:lnTo>
                    <a:cubicBezTo>
                      <a:pt x="153" y="265"/>
                      <a:pt x="224" y="128"/>
                      <a:pt x="185"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4" name="Google Shape;344;p37"/>
              <p:cNvSpPr/>
              <p:nvPr/>
            </p:nvSpPr>
            <p:spPr>
              <a:xfrm flipH="1">
                <a:off x="1786680" y="2663029"/>
                <a:ext cx="929955" cy="1022823"/>
              </a:xfrm>
              <a:custGeom>
                <a:rect b="b" l="l" r="r" t="t"/>
                <a:pathLst>
                  <a:path extrusionOk="0" h="1608" w="1462">
                    <a:moveTo>
                      <a:pt x="629" y="244"/>
                    </a:moveTo>
                    <a:cubicBezTo>
                      <a:pt x="613" y="276"/>
                      <a:pt x="1462" y="1283"/>
                      <a:pt x="1462" y="1283"/>
                    </a:cubicBezTo>
                    <a:cubicBezTo>
                      <a:pt x="1388" y="1415"/>
                      <a:pt x="1279" y="1602"/>
                      <a:pt x="1279" y="1602"/>
                    </a:cubicBezTo>
                    <a:lnTo>
                      <a:pt x="1279" y="1602"/>
                    </a:lnTo>
                    <a:lnTo>
                      <a:pt x="1279" y="1602"/>
                    </a:lnTo>
                    <a:cubicBezTo>
                      <a:pt x="1278" y="1604"/>
                      <a:pt x="1277" y="1605"/>
                      <a:pt x="1275" y="1606"/>
                    </a:cubicBezTo>
                    <a:cubicBezTo>
                      <a:pt x="1273" y="1607"/>
                      <a:pt x="1271" y="1608"/>
                      <a:pt x="1270" y="1608"/>
                    </a:cubicBezTo>
                    <a:cubicBezTo>
                      <a:pt x="1269" y="1608"/>
                      <a:pt x="1269" y="1608"/>
                      <a:pt x="1269" y="1608"/>
                    </a:cubicBezTo>
                    <a:cubicBezTo>
                      <a:pt x="1269" y="1608"/>
                      <a:pt x="348" y="951"/>
                      <a:pt x="29" y="416"/>
                    </a:cubicBezTo>
                    <a:lnTo>
                      <a:pt x="29" y="416"/>
                    </a:lnTo>
                    <a:lnTo>
                      <a:pt x="29" y="415"/>
                    </a:lnTo>
                    <a:cubicBezTo>
                      <a:pt x="26" y="409"/>
                      <a:pt x="23" y="403"/>
                      <a:pt x="20" y="397"/>
                    </a:cubicBezTo>
                    <a:cubicBezTo>
                      <a:pt x="-44" y="249"/>
                      <a:pt x="50" y="80"/>
                      <a:pt x="208" y="50"/>
                    </a:cubicBezTo>
                    <a:lnTo>
                      <a:pt x="952" y="0"/>
                    </a:lnTo>
                    <a:lnTo>
                      <a:pt x="629" y="244"/>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45" name="Google Shape;345;p37"/>
              <p:cNvSpPr/>
              <p:nvPr/>
            </p:nvSpPr>
            <p:spPr>
              <a:xfrm flipH="1">
                <a:off x="1875096" y="2806784"/>
                <a:ext cx="625271" cy="812279"/>
              </a:xfrm>
              <a:custGeom>
                <a:rect b="b" l="l" r="r" t="t"/>
                <a:pathLst>
                  <a:path extrusionOk="0" fill="none" h="1277" w="983">
                    <a:moveTo>
                      <a:pt x="55" y="0"/>
                    </a:moveTo>
                    <a:cubicBezTo>
                      <a:pt x="-39" y="154"/>
                      <a:pt x="-9" y="353"/>
                      <a:pt x="126" y="472"/>
                    </a:cubicBezTo>
                    <a:lnTo>
                      <a:pt x="983" y="1277"/>
                    </a:lnTo>
                  </a:path>
                </a:pathLst>
              </a:custGeom>
              <a:noFill/>
              <a:ln cap="flat" cmpd="sng" w="9525">
                <a:solidFill>
                  <a:schemeClr val="lt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6" name="Google Shape;346;p37"/>
              <p:cNvSpPr/>
              <p:nvPr/>
            </p:nvSpPr>
            <p:spPr>
              <a:xfrm flipH="1">
                <a:off x="2275193" y="3775540"/>
                <a:ext cx="213088" cy="249345"/>
              </a:xfrm>
              <a:custGeom>
                <a:rect b="b" l="l" r="r" t="t"/>
                <a:pathLst>
                  <a:path extrusionOk="0" h="392" w="335">
                    <a:moveTo>
                      <a:pt x="0" y="204"/>
                    </a:moveTo>
                    <a:lnTo>
                      <a:pt x="15" y="0"/>
                    </a:lnTo>
                    <a:lnTo>
                      <a:pt x="325" y="28"/>
                    </a:lnTo>
                    <a:lnTo>
                      <a:pt x="335" y="213"/>
                    </a:lnTo>
                    <a:lnTo>
                      <a:pt x="179" y="392"/>
                    </a:lnTo>
                    <a:lnTo>
                      <a:pt x="0" y="204"/>
                    </a:lnTo>
                    <a:close/>
                  </a:path>
                </a:pathLst>
              </a:custGeom>
              <a:solidFill>
                <a:srgbClr val="9C55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7" name="Google Shape;347;p37"/>
              <p:cNvSpPr/>
              <p:nvPr/>
            </p:nvSpPr>
            <p:spPr>
              <a:xfrm flipH="1">
                <a:off x="2257382" y="3890035"/>
                <a:ext cx="511412" cy="200366"/>
              </a:xfrm>
              <a:custGeom>
                <a:rect b="b" l="l" r="r" t="t"/>
                <a:pathLst>
                  <a:path extrusionOk="0" h="315" w="804">
                    <a:moveTo>
                      <a:pt x="784" y="0"/>
                    </a:moveTo>
                    <a:cubicBezTo>
                      <a:pt x="784" y="0"/>
                      <a:pt x="825" y="306"/>
                      <a:pt x="791" y="309"/>
                    </a:cubicBezTo>
                    <a:lnTo>
                      <a:pt x="0" y="315"/>
                    </a:lnTo>
                    <a:cubicBezTo>
                      <a:pt x="0" y="315"/>
                      <a:pt x="54" y="173"/>
                      <a:pt x="207" y="147"/>
                    </a:cubicBezTo>
                    <a:cubicBezTo>
                      <a:pt x="438" y="108"/>
                      <a:pt x="419" y="1"/>
                      <a:pt x="419" y="1"/>
                    </a:cubicBezTo>
                    <a:lnTo>
                      <a:pt x="439" y="19"/>
                    </a:lnTo>
                    <a:cubicBezTo>
                      <a:pt x="539" y="108"/>
                      <a:pt x="693" y="100"/>
                      <a:pt x="784"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8" name="Google Shape;348;p37"/>
              <p:cNvSpPr/>
              <p:nvPr/>
            </p:nvSpPr>
            <p:spPr>
              <a:xfrm flipH="1">
                <a:off x="1457189" y="2715188"/>
                <a:ext cx="1144951" cy="1130321"/>
              </a:xfrm>
              <a:custGeom>
                <a:rect b="b" l="l" r="r" t="t"/>
                <a:pathLst>
                  <a:path extrusionOk="0" h="1777" w="1800">
                    <a:moveTo>
                      <a:pt x="1800" y="0"/>
                    </a:moveTo>
                    <a:lnTo>
                      <a:pt x="1800" y="0"/>
                    </a:lnTo>
                    <a:cubicBezTo>
                      <a:pt x="1800" y="311"/>
                      <a:pt x="1551" y="563"/>
                      <a:pt x="1243" y="563"/>
                    </a:cubicBezTo>
                    <a:lnTo>
                      <a:pt x="636" y="563"/>
                    </a:lnTo>
                    <a:cubicBezTo>
                      <a:pt x="601" y="563"/>
                      <a:pt x="575" y="597"/>
                      <a:pt x="584" y="632"/>
                    </a:cubicBezTo>
                    <a:lnTo>
                      <a:pt x="535" y="1757"/>
                    </a:lnTo>
                    <a:lnTo>
                      <a:pt x="535" y="1757"/>
                    </a:lnTo>
                    <a:cubicBezTo>
                      <a:pt x="535" y="1758"/>
                      <a:pt x="535" y="1759"/>
                      <a:pt x="535" y="1760"/>
                    </a:cubicBezTo>
                    <a:cubicBezTo>
                      <a:pt x="535" y="1762"/>
                      <a:pt x="535" y="1763"/>
                      <a:pt x="534" y="1765"/>
                    </a:cubicBezTo>
                    <a:cubicBezTo>
                      <a:pt x="533" y="1766"/>
                      <a:pt x="531" y="1768"/>
                      <a:pt x="530" y="1769"/>
                    </a:cubicBezTo>
                    <a:cubicBezTo>
                      <a:pt x="528" y="1770"/>
                      <a:pt x="526" y="1771"/>
                      <a:pt x="524" y="1771"/>
                    </a:cubicBezTo>
                    <a:lnTo>
                      <a:pt x="313" y="1771"/>
                    </a:lnTo>
                    <a:cubicBezTo>
                      <a:pt x="309" y="1771"/>
                      <a:pt x="185" y="1780"/>
                      <a:pt x="183" y="1776"/>
                    </a:cubicBezTo>
                    <a:lnTo>
                      <a:pt x="19" y="337"/>
                    </a:lnTo>
                    <a:cubicBezTo>
                      <a:pt x="-44" y="194"/>
                      <a:pt x="58" y="33"/>
                      <a:pt x="212" y="30"/>
                    </a:cubicBezTo>
                    <a:lnTo>
                      <a:pt x="180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9" name="Google Shape;349;p37"/>
              <p:cNvSpPr/>
              <p:nvPr/>
            </p:nvSpPr>
            <p:spPr>
              <a:xfrm flipH="1">
                <a:off x="1679182" y="2725365"/>
                <a:ext cx="749943" cy="1110603"/>
              </a:xfrm>
              <a:custGeom>
                <a:rect b="b" l="l" r="r" t="t"/>
                <a:pathLst>
                  <a:path extrusionOk="0" fill="none" h="1746" w="1179">
                    <a:moveTo>
                      <a:pt x="1176" y="0"/>
                    </a:moveTo>
                    <a:cubicBezTo>
                      <a:pt x="1176" y="0"/>
                      <a:pt x="1231" y="341"/>
                      <a:pt x="913" y="330"/>
                    </a:cubicBezTo>
                    <a:cubicBezTo>
                      <a:pt x="736" y="324"/>
                      <a:pt x="451" y="328"/>
                      <a:pt x="232" y="332"/>
                    </a:cubicBezTo>
                    <a:cubicBezTo>
                      <a:pt x="77" y="336"/>
                      <a:pt x="-33" y="485"/>
                      <a:pt x="9" y="635"/>
                    </a:cubicBezTo>
                    <a:lnTo>
                      <a:pt x="89" y="1746"/>
                    </a:lnTo>
                  </a:path>
                </a:pathLst>
              </a:custGeom>
              <a:noFill/>
              <a:ln cap="flat" cmpd="sng" w="9525">
                <a:solidFill>
                  <a:schemeClr val="lt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0" name="Google Shape;350;p37"/>
              <p:cNvSpPr/>
              <p:nvPr/>
            </p:nvSpPr>
            <p:spPr>
              <a:xfrm flipH="1">
                <a:off x="2519449" y="1581686"/>
                <a:ext cx="381650" cy="575020"/>
              </a:xfrm>
              <a:custGeom>
                <a:rect b="b" l="l" r="r" t="t"/>
                <a:pathLst>
                  <a:path extrusionOk="0" h="904" w="600">
                    <a:moveTo>
                      <a:pt x="166" y="596"/>
                    </a:moveTo>
                    <a:lnTo>
                      <a:pt x="0" y="339"/>
                    </a:lnTo>
                    <a:lnTo>
                      <a:pt x="129" y="204"/>
                    </a:lnTo>
                    <a:cubicBezTo>
                      <a:pt x="129" y="204"/>
                      <a:pt x="69" y="34"/>
                      <a:pt x="76" y="6"/>
                    </a:cubicBezTo>
                    <a:cubicBezTo>
                      <a:pt x="89" y="-56"/>
                      <a:pt x="385" y="439"/>
                      <a:pt x="385" y="439"/>
                    </a:cubicBezTo>
                    <a:lnTo>
                      <a:pt x="600" y="653"/>
                    </a:lnTo>
                    <a:lnTo>
                      <a:pt x="342" y="904"/>
                    </a:lnTo>
                    <a:lnTo>
                      <a:pt x="166" y="596"/>
                    </a:lnTo>
                    <a:close/>
                  </a:path>
                </a:pathLst>
              </a:custGeom>
              <a:solidFill>
                <a:srgbClr val="9C55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1" name="Google Shape;351;p37"/>
              <p:cNvSpPr/>
              <p:nvPr/>
            </p:nvSpPr>
            <p:spPr>
              <a:xfrm flipH="1">
                <a:off x="1992771" y="1734983"/>
                <a:ext cx="713050" cy="972572"/>
              </a:xfrm>
              <a:custGeom>
                <a:rect b="b" l="l" r="r" t="t"/>
                <a:pathLst>
                  <a:path extrusionOk="0" h="1529" w="1121">
                    <a:moveTo>
                      <a:pt x="862" y="1516"/>
                    </a:moveTo>
                    <a:cubicBezTo>
                      <a:pt x="862" y="1516"/>
                      <a:pt x="1069" y="94"/>
                      <a:pt x="1121" y="5"/>
                    </a:cubicBezTo>
                    <a:cubicBezTo>
                      <a:pt x="1121" y="5"/>
                      <a:pt x="999" y="-59"/>
                      <a:pt x="837" y="283"/>
                    </a:cubicBezTo>
                    <a:cubicBezTo>
                      <a:pt x="674" y="625"/>
                      <a:pt x="651" y="724"/>
                      <a:pt x="651" y="724"/>
                    </a:cubicBezTo>
                    <a:lnTo>
                      <a:pt x="293" y="356"/>
                    </a:lnTo>
                    <a:lnTo>
                      <a:pt x="0" y="663"/>
                    </a:lnTo>
                    <a:lnTo>
                      <a:pt x="651" y="1509"/>
                    </a:lnTo>
                    <a:lnTo>
                      <a:pt x="842" y="1529"/>
                    </a:lnTo>
                    <a:lnTo>
                      <a:pt x="862" y="151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2" name="Google Shape;352;p37"/>
              <p:cNvSpPr/>
              <p:nvPr/>
            </p:nvSpPr>
            <p:spPr>
              <a:xfrm flipH="1">
                <a:off x="1385311" y="1640842"/>
                <a:ext cx="816096" cy="1211104"/>
              </a:xfrm>
              <a:custGeom>
                <a:rect b="b" l="l" r="r" t="t"/>
                <a:pathLst>
                  <a:path extrusionOk="0" h="1904" w="1283">
                    <a:moveTo>
                      <a:pt x="844" y="66"/>
                    </a:moveTo>
                    <a:cubicBezTo>
                      <a:pt x="844" y="66"/>
                      <a:pt x="1228" y="188"/>
                      <a:pt x="1276" y="564"/>
                    </a:cubicBezTo>
                    <a:cubicBezTo>
                      <a:pt x="1324" y="940"/>
                      <a:pt x="1104" y="1904"/>
                      <a:pt x="1104" y="1904"/>
                    </a:cubicBezTo>
                    <a:cubicBezTo>
                      <a:pt x="1104" y="1904"/>
                      <a:pt x="870" y="1805"/>
                      <a:pt x="773" y="1778"/>
                    </a:cubicBezTo>
                    <a:cubicBezTo>
                      <a:pt x="630" y="1739"/>
                      <a:pt x="523" y="1737"/>
                      <a:pt x="421" y="1735"/>
                    </a:cubicBezTo>
                    <a:lnTo>
                      <a:pt x="0" y="1728"/>
                    </a:lnTo>
                    <a:lnTo>
                      <a:pt x="149" y="453"/>
                    </a:lnTo>
                    <a:cubicBezTo>
                      <a:pt x="171" y="357"/>
                      <a:pt x="183" y="219"/>
                      <a:pt x="271" y="164"/>
                    </a:cubicBezTo>
                    <a:lnTo>
                      <a:pt x="418" y="75"/>
                    </a:lnTo>
                    <a:lnTo>
                      <a:pt x="710" y="0"/>
                    </a:lnTo>
                    <a:lnTo>
                      <a:pt x="844" y="6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3" name="Google Shape;353;p37"/>
              <p:cNvSpPr/>
              <p:nvPr/>
            </p:nvSpPr>
            <p:spPr>
              <a:xfrm flipH="1">
                <a:off x="1366229" y="1714628"/>
                <a:ext cx="853625" cy="1134774"/>
              </a:xfrm>
              <a:custGeom>
                <a:rect b="b" l="l" r="r" t="t"/>
                <a:pathLst>
                  <a:path extrusionOk="0" h="1784" w="1342">
                    <a:moveTo>
                      <a:pt x="46" y="1535"/>
                    </a:moveTo>
                    <a:cubicBezTo>
                      <a:pt x="157" y="1312"/>
                      <a:pt x="1035" y="97"/>
                      <a:pt x="1020" y="0"/>
                    </a:cubicBezTo>
                    <a:cubicBezTo>
                      <a:pt x="1137" y="68"/>
                      <a:pt x="1304" y="204"/>
                      <a:pt x="1335" y="444"/>
                    </a:cubicBezTo>
                    <a:cubicBezTo>
                      <a:pt x="1384" y="820"/>
                      <a:pt x="1163" y="1784"/>
                      <a:pt x="1163" y="1784"/>
                    </a:cubicBezTo>
                    <a:cubicBezTo>
                      <a:pt x="1163" y="1784"/>
                      <a:pt x="929" y="1685"/>
                      <a:pt x="832" y="1658"/>
                    </a:cubicBezTo>
                    <a:cubicBezTo>
                      <a:pt x="690" y="1619"/>
                      <a:pt x="583" y="1617"/>
                      <a:pt x="481" y="1615"/>
                    </a:cubicBezTo>
                    <a:lnTo>
                      <a:pt x="2" y="1611"/>
                    </a:lnTo>
                    <a:cubicBezTo>
                      <a:pt x="-9" y="1600"/>
                      <a:pt x="41" y="1546"/>
                      <a:pt x="46" y="153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4" name="Google Shape;354;p37"/>
              <p:cNvSpPr/>
              <p:nvPr/>
            </p:nvSpPr>
            <p:spPr>
              <a:xfrm flipH="1">
                <a:off x="1890362" y="2537345"/>
                <a:ext cx="496146" cy="221357"/>
              </a:xfrm>
              <a:custGeom>
                <a:rect b="b" l="l" r="r" t="t"/>
                <a:pathLst>
                  <a:path extrusionOk="0" h="348" w="780">
                    <a:moveTo>
                      <a:pt x="759" y="0"/>
                    </a:moveTo>
                    <a:lnTo>
                      <a:pt x="417" y="98"/>
                    </a:lnTo>
                    <a:cubicBezTo>
                      <a:pt x="417" y="98"/>
                      <a:pt x="90" y="195"/>
                      <a:pt x="0" y="348"/>
                    </a:cubicBezTo>
                    <a:lnTo>
                      <a:pt x="780" y="327"/>
                    </a:lnTo>
                    <a:lnTo>
                      <a:pt x="759" y="0"/>
                    </a:lnTo>
                    <a:close/>
                  </a:path>
                </a:pathLst>
              </a:custGeom>
              <a:solidFill>
                <a:srgbClr val="9C55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5" name="Google Shape;355;p37"/>
              <p:cNvSpPr/>
              <p:nvPr/>
            </p:nvSpPr>
            <p:spPr>
              <a:xfrm flipH="1">
                <a:off x="1335697" y="1689184"/>
                <a:ext cx="572476" cy="1074982"/>
              </a:xfrm>
              <a:custGeom>
                <a:rect b="b" l="l" r="r" t="t"/>
                <a:pathLst>
                  <a:path extrusionOk="0" h="1690" w="900">
                    <a:moveTo>
                      <a:pt x="390" y="10"/>
                    </a:moveTo>
                    <a:cubicBezTo>
                      <a:pt x="476" y="-45"/>
                      <a:pt x="807" y="139"/>
                      <a:pt x="879" y="493"/>
                    </a:cubicBezTo>
                    <a:cubicBezTo>
                      <a:pt x="952" y="873"/>
                      <a:pt x="823" y="1627"/>
                      <a:pt x="699" y="1673"/>
                    </a:cubicBezTo>
                    <a:cubicBezTo>
                      <a:pt x="575" y="1718"/>
                      <a:pt x="41" y="1661"/>
                      <a:pt x="41" y="1661"/>
                    </a:cubicBezTo>
                    <a:cubicBezTo>
                      <a:pt x="41" y="1661"/>
                      <a:pt x="16" y="1325"/>
                      <a:pt x="0" y="1222"/>
                    </a:cubicBezTo>
                    <a:lnTo>
                      <a:pt x="424" y="1208"/>
                    </a:lnTo>
                    <a:cubicBezTo>
                      <a:pt x="424" y="1208"/>
                      <a:pt x="328" y="689"/>
                      <a:pt x="390" y="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6" name="Google Shape;356;p37"/>
              <p:cNvSpPr/>
              <p:nvPr/>
            </p:nvSpPr>
            <p:spPr>
              <a:xfrm flipH="1">
                <a:off x="1729995" y="1480627"/>
                <a:ext cx="199095" cy="302776"/>
              </a:xfrm>
              <a:custGeom>
                <a:rect b="b" l="l" r="r" t="t"/>
                <a:pathLst>
                  <a:path extrusionOk="0" h="476" w="313">
                    <a:moveTo>
                      <a:pt x="257" y="0"/>
                    </a:moveTo>
                    <a:lnTo>
                      <a:pt x="313" y="266"/>
                    </a:lnTo>
                    <a:lnTo>
                      <a:pt x="211" y="382"/>
                    </a:lnTo>
                    <a:cubicBezTo>
                      <a:pt x="52" y="554"/>
                      <a:pt x="30" y="440"/>
                      <a:pt x="0" y="426"/>
                    </a:cubicBezTo>
                    <a:lnTo>
                      <a:pt x="20" y="114"/>
                    </a:lnTo>
                    <a:lnTo>
                      <a:pt x="168" y="55"/>
                    </a:lnTo>
                    <a:lnTo>
                      <a:pt x="257" y="0"/>
                    </a:lnTo>
                    <a:close/>
                  </a:path>
                </a:pathLst>
              </a:custGeom>
              <a:solidFill>
                <a:srgbClr val="9C55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7" name="Google Shape;357;p37"/>
              <p:cNvSpPr/>
              <p:nvPr/>
            </p:nvSpPr>
            <p:spPr>
              <a:xfrm flipH="1">
                <a:off x="1804417" y="1515612"/>
                <a:ext cx="113859" cy="146300"/>
              </a:xfrm>
              <a:custGeom>
                <a:rect b="b" l="l" r="r" t="t"/>
                <a:pathLst>
                  <a:path extrusionOk="0" h="230" w="179">
                    <a:moveTo>
                      <a:pt x="151" y="0"/>
                    </a:moveTo>
                    <a:lnTo>
                      <a:pt x="3" y="82"/>
                    </a:lnTo>
                    <a:cubicBezTo>
                      <a:pt x="3" y="82"/>
                      <a:pt x="-13" y="225"/>
                      <a:pt x="31" y="230"/>
                    </a:cubicBezTo>
                    <a:cubicBezTo>
                      <a:pt x="67" y="233"/>
                      <a:pt x="191" y="118"/>
                      <a:pt x="178" y="29"/>
                    </a:cubicBezTo>
                    <a:lnTo>
                      <a:pt x="151" y="0"/>
                    </a:lnTo>
                    <a:close/>
                  </a:path>
                </a:pathLst>
              </a:custGeom>
              <a:solidFill>
                <a:srgbClr val="63382F"/>
              </a:solidFill>
              <a:ln>
                <a:noFill/>
              </a:ln>
            </p:spPr>
            <p:txBody>
              <a:bodyPr anchorCtr="1" anchor="ctr" bIns="37800" lIns="90000" spcFirstLastPara="1" rIns="90000" wrap="square" tIns="37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8" name="Google Shape;358;p37"/>
              <p:cNvSpPr/>
              <p:nvPr/>
            </p:nvSpPr>
            <p:spPr>
              <a:xfrm flipH="1">
                <a:off x="1695646" y="1095160"/>
                <a:ext cx="316134" cy="414091"/>
              </a:xfrm>
              <a:custGeom>
                <a:rect b="b" l="l" r="r" t="t"/>
                <a:pathLst>
                  <a:path extrusionOk="0" h="651" w="497">
                    <a:moveTo>
                      <a:pt x="388" y="642"/>
                    </a:moveTo>
                    <a:cubicBezTo>
                      <a:pt x="388" y="642"/>
                      <a:pt x="408" y="532"/>
                      <a:pt x="383" y="563"/>
                    </a:cubicBezTo>
                    <a:lnTo>
                      <a:pt x="316" y="316"/>
                    </a:lnTo>
                    <a:cubicBezTo>
                      <a:pt x="316" y="316"/>
                      <a:pt x="275" y="363"/>
                      <a:pt x="234" y="392"/>
                    </a:cubicBezTo>
                    <a:cubicBezTo>
                      <a:pt x="193" y="420"/>
                      <a:pt x="98" y="404"/>
                      <a:pt x="73" y="393"/>
                    </a:cubicBezTo>
                    <a:cubicBezTo>
                      <a:pt x="48" y="382"/>
                      <a:pt x="58" y="267"/>
                      <a:pt x="58" y="267"/>
                    </a:cubicBezTo>
                    <a:cubicBezTo>
                      <a:pt x="58" y="267"/>
                      <a:pt x="-14" y="227"/>
                      <a:pt x="2" y="195"/>
                    </a:cubicBezTo>
                    <a:cubicBezTo>
                      <a:pt x="2" y="195"/>
                      <a:pt x="-9" y="152"/>
                      <a:pt x="52" y="155"/>
                    </a:cubicBezTo>
                    <a:cubicBezTo>
                      <a:pt x="52" y="155"/>
                      <a:pt x="15" y="96"/>
                      <a:pt x="42" y="65"/>
                    </a:cubicBezTo>
                    <a:cubicBezTo>
                      <a:pt x="69" y="33"/>
                      <a:pt x="140" y="-1"/>
                      <a:pt x="178" y="41"/>
                    </a:cubicBezTo>
                    <a:cubicBezTo>
                      <a:pt x="178" y="41"/>
                      <a:pt x="209" y="-4"/>
                      <a:pt x="251" y="0"/>
                    </a:cubicBezTo>
                    <a:cubicBezTo>
                      <a:pt x="292" y="4"/>
                      <a:pt x="313" y="13"/>
                      <a:pt x="327" y="44"/>
                    </a:cubicBezTo>
                    <a:cubicBezTo>
                      <a:pt x="327" y="44"/>
                      <a:pt x="381" y="4"/>
                      <a:pt x="408" y="44"/>
                    </a:cubicBezTo>
                    <a:cubicBezTo>
                      <a:pt x="435" y="84"/>
                      <a:pt x="431" y="118"/>
                      <a:pt x="431" y="118"/>
                    </a:cubicBezTo>
                    <a:cubicBezTo>
                      <a:pt x="431" y="118"/>
                      <a:pt x="487" y="99"/>
                      <a:pt x="496" y="129"/>
                    </a:cubicBezTo>
                    <a:cubicBezTo>
                      <a:pt x="504" y="158"/>
                      <a:pt x="466" y="192"/>
                      <a:pt x="466" y="192"/>
                    </a:cubicBezTo>
                    <a:cubicBezTo>
                      <a:pt x="466" y="192"/>
                      <a:pt x="501" y="200"/>
                      <a:pt x="497" y="219"/>
                    </a:cubicBezTo>
                    <a:cubicBezTo>
                      <a:pt x="492" y="237"/>
                      <a:pt x="474" y="278"/>
                      <a:pt x="474" y="278"/>
                    </a:cubicBezTo>
                    <a:cubicBezTo>
                      <a:pt x="474" y="278"/>
                      <a:pt x="472" y="366"/>
                      <a:pt x="403" y="651"/>
                    </a:cubicBezTo>
                    <a:lnTo>
                      <a:pt x="388" y="642"/>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9" name="Google Shape;359;p37"/>
              <p:cNvSpPr/>
              <p:nvPr/>
            </p:nvSpPr>
            <p:spPr>
              <a:xfrm flipH="1">
                <a:off x="1724270" y="1364224"/>
                <a:ext cx="64881" cy="145027"/>
              </a:xfrm>
              <a:custGeom>
                <a:rect b="b" l="l" r="r" t="t"/>
                <a:pathLst>
                  <a:path extrusionOk="0" h="228" w="102">
                    <a:moveTo>
                      <a:pt x="0" y="16"/>
                    </a:moveTo>
                    <a:lnTo>
                      <a:pt x="33" y="140"/>
                    </a:lnTo>
                    <a:cubicBezTo>
                      <a:pt x="58" y="109"/>
                      <a:pt x="38" y="219"/>
                      <a:pt x="38" y="219"/>
                    </a:cubicBezTo>
                    <a:lnTo>
                      <a:pt x="53" y="228"/>
                    </a:lnTo>
                    <a:cubicBezTo>
                      <a:pt x="76" y="132"/>
                      <a:pt x="92" y="59"/>
                      <a:pt x="102" y="4"/>
                    </a:cubicBezTo>
                    <a:cubicBezTo>
                      <a:pt x="65" y="-3"/>
                      <a:pt x="28" y="-1"/>
                      <a:pt x="0" y="16"/>
                    </a:cubicBezTo>
                    <a:close/>
                  </a:path>
                </a:pathLst>
              </a:custGeom>
              <a:solidFill>
                <a:schemeClr val="accent4"/>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0" name="Google Shape;360;p37"/>
              <p:cNvSpPr/>
              <p:nvPr/>
            </p:nvSpPr>
            <p:spPr>
              <a:xfrm flipH="1">
                <a:off x="1717273" y="1262451"/>
                <a:ext cx="283694" cy="340305"/>
              </a:xfrm>
              <a:custGeom>
                <a:rect b="b" l="l" r="r" t="t"/>
                <a:pathLst>
                  <a:path extrusionOk="0" h="535" w="446">
                    <a:moveTo>
                      <a:pt x="33" y="0"/>
                    </a:moveTo>
                    <a:cubicBezTo>
                      <a:pt x="-17" y="373"/>
                      <a:pt x="-3" y="484"/>
                      <a:pt x="32" y="513"/>
                    </a:cubicBezTo>
                    <a:cubicBezTo>
                      <a:pt x="82" y="554"/>
                      <a:pt x="173" y="529"/>
                      <a:pt x="218" y="512"/>
                    </a:cubicBezTo>
                    <a:cubicBezTo>
                      <a:pt x="290" y="485"/>
                      <a:pt x="342" y="407"/>
                      <a:pt x="358" y="384"/>
                    </a:cubicBezTo>
                    <a:cubicBezTo>
                      <a:pt x="366" y="373"/>
                      <a:pt x="457" y="392"/>
                      <a:pt x="445" y="305"/>
                    </a:cubicBezTo>
                    <a:cubicBezTo>
                      <a:pt x="436" y="241"/>
                      <a:pt x="402" y="261"/>
                      <a:pt x="384" y="276"/>
                    </a:cubicBezTo>
                    <a:lnTo>
                      <a:pt x="384" y="276"/>
                    </a:lnTo>
                    <a:cubicBezTo>
                      <a:pt x="384" y="277"/>
                      <a:pt x="383" y="277"/>
                      <a:pt x="383" y="277"/>
                    </a:cubicBezTo>
                    <a:cubicBezTo>
                      <a:pt x="381" y="278"/>
                      <a:pt x="380" y="279"/>
                      <a:pt x="378" y="279"/>
                    </a:cubicBezTo>
                    <a:cubicBezTo>
                      <a:pt x="376" y="279"/>
                      <a:pt x="374" y="277"/>
                      <a:pt x="373" y="277"/>
                    </a:cubicBezTo>
                    <a:cubicBezTo>
                      <a:pt x="371" y="276"/>
                      <a:pt x="371" y="275"/>
                      <a:pt x="370" y="274"/>
                    </a:cubicBezTo>
                    <a:cubicBezTo>
                      <a:pt x="369" y="273"/>
                      <a:pt x="369" y="273"/>
                      <a:pt x="369" y="272"/>
                    </a:cubicBezTo>
                    <a:cubicBezTo>
                      <a:pt x="356" y="234"/>
                      <a:pt x="314" y="91"/>
                      <a:pt x="301" y="45"/>
                    </a:cubicBezTo>
                    <a:cubicBezTo>
                      <a:pt x="295" y="25"/>
                      <a:pt x="207" y="28"/>
                      <a:pt x="199" y="27"/>
                    </a:cubicBezTo>
                    <a:cubicBezTo>
                      <a:pt x="123" y="16"/>
                      <a:pt x="56" y="18"/>
                      <a:pt x="36" y="3"/>
                    </a:cubicBezTo>
                    <a:lnTo>
                      <a:pt x="33" y="0"/>
                    </a:lnTo>
                    <a:close/>
                  </a:path>
                </a:pathLst>
              </a:custGeom>
              <a:solidFill>
                <a:srgbClr val="9C55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1" name="Google Shape;361;p37"/>
              <p:cNvSpPr/>
              <p:nvPr/>
            </p:nvSpPr>
            <p:spPr>
              <a:xfrm flipH="1">
                <a:off x="1924001" y="1474267"/>
                <a:ext cx="62972" cy="31804"/>
              </a:xfrm>
              <a:custGeom>
                <a:rect b="b" l="l" r="r" t="t"/>
                <a:pathLst>
                  <a:path extrusionOk="0" h="50" w="99">
                    <a:moveTo>
                      <a:pt x="0" y="0"/>
                    </a:moveTo>
                    <a:cubicBezTo>
                      <a:pt x="0" y="0"/>
                      <a:pt x="28" y="15"/>
                      <a:pt x="99" y="12"/>
                    </a:cubicBezTo>
                    <a:cubicBezTo>
                      <a:pt x="99" y="12"/>
                      <a:pt x="59" y="60"/>
                      <a:pt x="32" y="49"/>
                    </a:cubicBezTo>
                    <a:cubicBezTo>
                      <a:pt x="5" y="38"/>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2" name="Google Shape;362;p37"/>
              <p:cNvSpPr/>
              <p:nvPr/>
            </p:nvSpPr>
            <p:spPr>
              <a:xfrm flipH="1">
                <a:off x="1726815" y="1441190"/>
                <a:ext cx="31804" cy="32440"/>
              </a:xfrm>
              <a:custGeom>
                <a:rect b="b" l="l" r="r" t="t"/>
                <a:pathLst>
                  <a:path extrusionOk="0" h="51" w="50">
                    <a:moveTo>
                      <a:pt x="50" y="17"/>
                    </a:moveTo>
                    <a:lnTo>
                      <a:pt x="0" y="51"/>
                    </a:lnTo>
                    <a:cubicBezTo>
                      <a:pt x="0" y="51"/>
                      <a:pt x="22" y="-36"/>
                      <a:pt x="50" y="17"/>
                    </a:cubicBezTo>
                    <a:close/>
                  </a:path>
                </a:pathLst>
              </a:custGeom>
              <a:solidFill>
                <a:srgbClr val="63382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3" name="Google Shape;363;p37"/>
              <p:cNvSpPr/>
              <p:nvPr/>
            </p:nvSpPr>
            <p:spPr>
              <a:xfrm flipH="1">
                <a:off x="1935450" y="1399845"/>
                <a:ext cx="12086" cy="24171"/>
              </a:xfrm>
              <a:custGeom>
                <a:rect b="b" l="l" r="r" t="t"/>
                <a:pathLst>
                  <a:path extrusionOk="0" h="38" w="19">
                    <a:moveTo>
                      <a:pt x="0" y="18"/>
                    </a:moveTo>
                    <a:cubicBezTo>
                      <a:pt x="0" y="29"/>
                      <a:pt x="3" y="37"/>
                      <a:pt x="9" y="38"/>
                    </a:cubicBezTo>
                    <a:cubicBezTo>
                      <a:pt x="14" y="38"/>
                      <a:pt x="18" y="29"/>
                      <a:pt x="19" y="19"/>
                    </a:cubicBezTo>
                    <a:cubicBezTo>
                      <a:pt x="19" y="9"/>
                      <a:pt x="15" y="0"/>
                      <a:pt x="10" y="0"/>
                    </a:cubicBezTo>
                    <a:cubicBezTo>
                      <a:pt x="5" y="0"/>
                      <a:pt x="0" y="8"/>
                      <a:pt x="0" y="1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64" name="Google Shape;364;p37"/>
              <p:cNvSpPr/>
              <p:nvPr/>
            </p:nvSpPr>
            <p:spPr>
              <a:xfrm flipH="1">
                <a:off x="1974251" y="1392212"/>
                <a:ext cx="12086" cy="24171"/>
              </a:xfrm>
              <a:custGeom>
                <a:rect b="b" l="l" r="r" t="t"/>
                <a:pathLst>
                  <a:path extrusionOk="0" h="38" w="19">
                    <a:moveTo>
                      <a:pt x="0" y="18"/>
                    </a:moveTo>
                    <a:cubicBezTo>
                      <a:pt x="0" y="29"/>
                      <a:pt x="3" y="37"/>
                      <a:pt x="9" y="38"/>
                    </a:cubicBezTo>
                    <a:cubicBezTo>
                      <a:pt x="14" y="38"/>
                      <a:pt x="18" y="29"/>
                      <a:pt x="19" y="19"/>
                    </a:cubicBezTo>
                    <a:cubicBezTo>
                      <a:pt x="19" y="8"/>
                      <a:pt x="15" y="0"/>
                      <a:pt x="10" y="0"/>
                    </a:cubicBezTo>
                    <a:cubicBezTo>
                      <a:pt x="4" y="0"/>
                      <a:pt x="1" y="8"/>
                      <a:pt x="0" y="1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65" name="Google Shape;365;p37"/>
              <p:cNvSpPr/>
              <p:nvPr/>
            </p:nvSpPr>
            <p:spPr>
              <a:xfrm flipH="1">
                <a:off x="1893469" y="1328603"/>
                <a:ext cx="46434" cy="27352"/>
              </a:xfrm>
              <a:custGeom>
                <a:rect b="b" l="l" r="r" t="t"/>
                <a:pathLst>
                  <a:path extrusionOk="0" h="43" w="73">
                    <a:moveTo>
                      <a:pt x="68" y="41"/>
                    </a:moveTo>
                    <a:cubicBezTo>
                      <a:pt x="82" y="52"/>
                      <a:pt x="62" y="8"/>
                      <a:pt x="43" y="2"/>
                    </a:cubicBezTo>
                    <a:cubicBezTo>
                      <a:pt x="24" y="-4"/>
                      <a:pt x="5" y="5"/>
                      <a:pt x="0" y="21"/>
                    </a:cubicBezTo>
                    <a:cubicBezTo>
                      <a:pt x="0" y="21"/>
                      <a:pt x="35" y="17"/>
                      <a:pt x="68" y="4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66" name="Google Shape;366;p37"/>
              <p:cNvSpPr/>
              <p:nvPr/>
            </p:nvSpPr>
            <p:spPr>
              <a:xfrm flipH="1">
                <a:off x="1969799" y="1338781"/>
                <a:ext cx="21627" cy="17810"/>
              </a:xfrm>
              <a:custGeom>
                <a:rect b="b" l="l" r="r" t="t"/>
                <a:pathLst>
                  <a:path extrusionOk="0" h="28" w="34">
                    <a:moveTo>
                      <a:pt x="0" y="26"/>
                    </a:moveTo>
                    <a:cubicBezTo>
                      <a:pt x="20" y="24"/>
                      <a:pt x="34" y="28"/>
                      <a:pt x="34" y="28"/>
                    </a:cubicBezTo>
                    <a:cubicBezTo>
                      <a:pt x="32" y="13"/>
                      <a:pt x="18" y="1"/>
                      <a:pt x="1" y="0"/>
                    </a:cubicBezTo>
                    <a:lnTo>
                      <a:pt x="0" y="26"/>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67" name="Google Shape;367;p37"/>
              <p:cNvSpPr/>
              <p:nvPr/>
            </p:nvSpPr>
            <p:spPr>
              <a:xfrm flipH="1">
                <a:off x="1964710" y="1403661"/>
                <a:ext cx="23535" cy="55339"/>
              </a:xfrm>
              <a:custGeom>
                <a:rect b="b" l="l" r="r" t="t"/>
                <a:pathLst>
                  <a:path extrusionOk="0" h="87" w="37">
                    <a:moveTo>
                      <a:pt x="32" y="1"/>
                    </a:moveTo>
                    <a:lnTo>
                      <a:pt x="0" y="80"/>
                    </a:lnTo>
                    <a:lnTo>
                      <a:pt x="0" y="80"/>
                    </a:lnTo>
                    <a:lnTo>
                      <a:pt x="0" y="80"/>
                    </a:lnTo>
                    <a:cubicBezTo>
                      <a:pt x="0" y="81"/>
                      <a:pt x="0" y="81"/>
                      <a:pt x="0" y="82"/>
                    </a:cubicBezTo>
                    <a:lnTo>
                      <a:pt x="1" y="82"/>
                    </a:lnTo>
                    <a:lnTo>
                      <a:pt x="1" y="83"/>
                    </a:lnTo>
                    <a:lnTo>
                      <a:pt x="35" y="87"/>
                    </a:lnTo>
                    <a:lnTo>
                      <a:pt x="35" y="87"/>
                    </a:lnTo>
                    <a:lnTo>
                      <a:pt x="35" y="87"/>
                    </a:lnTo>
                    <a:cubicBezTo>
                      <a:pt x="36" y="87"/>
                      <a:pt x="36" y="86"/>
                      <a:pt x="36" y="86"/>
                    </a:cubicBezTo>
                    <a:cubicBezTo>
                      <a:pt x="37" y="86"/>
                      <a:pt x="37" y="86"/>
                      <a:pt x="37" y="86"/>
                    </a:cubicBezTo>
                    <a:cubicBezTo>
                      <a:pt x="37" y="85"/>
                      <a:pt x="37" y="85"/>
                      <a:pt x="37" y="85"/>
                    </a:cubicBezTo>
                    <a:cubicBezTo>
                      <a:pt x="37" y="84"/>
                      <a:pt x="37" y="84"/>
                      <a:pt x="37" y="84"/>
                    </a:cubicBezTo>
                    <a:lnTo>
                      <a:pt x="36" y="2"/>
                    </a:lnTo>
                    <a:lnTo>
                      <a:pt x="36" y="2"/>
                    </a:lnTo>
                    <a:lnTo>
                      <a:pt x="36" y="2"/>
                    </a:lnTo>
                    <a:cubicBezTo>
                      <a:pt x="36" y="1"/>
                      <a:pt x="36" y="1"/>
                      <a:pt x="35" y="1"/>
                    </a:cubicBezTo>
                    <a:lnTo>
                      <a:pt x="35" y="0"/>
                    </a:lnTo>
                    <a:cubicBezTo>
                      <a:pt x="34" y="0"/>
                      <a:pt x="34" y="0"/>
                      <a:pt x="34" y="0"/>
                    </a:cubicBezTo>
                    <a:cubicBezTo>
                      <a:pt x="33" y="0"/>
                      <a:pt x="33" y="0"/>
                      <a:pt x="33" y="0"/>
                    </a:cubicBezTo>
                    <a:cubicBezTo>
                      <a:pt x="32" y="0"/>
                      <a:pt x="32" y="1"/>
                      <a:pt x="32" y="1"/>
                    </a:cubicBezTo>
                    <a:close/>
                  </a:path>
                </a:pathLst>
              </a:custGeom>
              <a:solidFill>
                <a:srgbClr val="63382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8" name="Google Shape;368;p37"/>
              <p:cNvSpPr/>
              <p:nvPr/>
            </p:nvSpPr>
            <p:spPr>
              <a:xfrm>
                <a:off x="943456" y="930975"/>
                <a:ext cx="562935" cy="377198"/>
              </a:xfrm>
              <a:custGeom>
                <a:rect b="b" l="l" r="r" t="t"/>
                <a:pathLst>
                  <a:path extrusionOk="0" h="593" w="885">
                    <a:moveTo>
                      <a:pt x="198" y="396"/>
                    </a:moveTo>
                    <a:lnTo>
                      <a:pt x="703" y="396"/>
                    </a:lnTo>
                    <a:lnTo>
                      <a:pt x="885" y="593"/>
                    </a:lnTo>
                    <a:lnTo>
                      <a:pt x="885" y="198"/>
                    </a:lnTo>
                    <a:lnTo>
                      <a:pt x="885" y="198"/>
                    </a:lnTo>
                    <a:lnTo>
                      <a:pt x="885" y="198"/>
                    </a:lnTo>
                    <a:cubicBezTo>
                      <a:pt x="885" y="163"/>
                      <a:pt x="876" y="129"/>
                      <a:pt x="859" y="99"/>
                    </a:cubicBezTo>
                    <a:cubicBezTo>
                      <a:pt x="841" y="69"/>
                      <a:pt x="816" y="44"/>
                      <a:pt x="786" y="27"/>
                    </a:cubicBezTo>
                    <a:cubicBezTo>
                      <a:pt x="756" y="10"/>
                      <a:pt x="722" y="0"/>
                      <a:pt x="688" y="0"/>
                    </a:cubicBezTo>
                    <a:lnTo>
                      <a:pt x="198" y="0"/>
                    </a:lnTo>
                    <a:lnTo>
                      <a:pt x="198" y="0"/>
                    </a:lnTo>
                    <a:cubicBezTo>
                      <a:pt x="163" y="0"/>
                      <a:pt x="129" y="10"/>
                      <a:pt x="99" y="27"/>
                    </a:cubicBezTo>
                    <a:cubicBezTo>
                      <a:pt x="69" y="44"/>
                      <a:pt x="43" y="69"/>
                      <a:pt x="26" y="99"/>
                    </a:cubicBezTo>
                    <a:cubicBezTo>
                      <a:pt x="8" y="129"/>
                      <a:pt x="0" y="163"/>
                      <a:pt x="0" y="198"/>
                    </a:cubicBezTo>
                    <a:lnTo>
                      <a:pt x="0" y="198"/>
                    </a:lnTo>
                    <a:lnTo>
                      <a:pt x="0" y="198"/>
                    </a:lnTo>
                    <a:lnTo>
                      <a:pt x="0" y="198"/>
                    </a:lnTo>
                    <a:cubicBezTo>
                      <a:pt x="0" y="233"/>
                      <a:pt x="8" y="267"/>
                      <a:pt x="26" y="297"/>
                    </a:cubicBezTo>
                    <a:cubicBezTo>
                      <a:pt x="43" y="327"/>
                      <a:pt x="69" y="352"/>
                      <a:pt x="99" y="369"/>
                    </a:cubicBezTo>
                    <a:cubicBezTo>
                      <a:pt x="129" y="386"/>
                      <a:pt x="163" y="396"/>
                      <a:pt x="198" y="396"/>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9" name="Google Shape;369;p37"/>
              <p:cNvSpPr/>
              <p:nvPr/>
            </p:nvSpPr>
            <p:spPr>
              <a:xfrm>
                <a:off x="1332740" y="1041654"/>
                <a:ext cx="45798" cy="45162"/>
              </a:xfrm>
              <a:custGeom>
                <a:rect b="b" l="l" r="r" t="t"/>
                <a:pathLst>
                  <a:path extrusionOk="0" h="71" w="72">
                    <a:moveTo>
                      <a:pt x="0" y="36"/>
                    </a:moveTo>
                    <a:lnTo>
                      <a:pt x="0" y="36"/>
                    </a:lnTo>
                    <a:lnTo>
                      <a:pt x="0" y="36"/>
                    </a:lnTo>
                    <a:cubicBezTo>
                      <a:pt x="0" y="30"/>
                      <a:pt x="2" y="23"/>
                      <a:pt x="5" y="18"/>
                    </a:cubicBezTo>
                    <a:cubicBezTo>
                      <a:pt x="8" y="13"/>
                      <a:pt x="12" y="8"/>
                      <a:pt x="18" y="5"/>
                    </a:cubicBezTo>
                    <a:cubicBezTo>
                      <a:pt x="23" y="2"/>
                      <a:pt x="30" y="0"/>
                      <a:pt x="36" y="0"/>
                    </a:cubicBezTo>
                    <a:cubicBezTo>
                      <a:pt x="42" y="0"/>
                      <a:pt x="48" y="2"/>
                      <a:pt x="54" y="5"/>
                    </a:cubicBezTo>
                    <a:cubicBezTo>
                      <a:pt x="59" y="8"/>
                      <a:pt x="64" y="13"/>
                      <a:pt x="67" y="18"/>
                    </a:cubicBezTo>
                    <a:cubicBezTo>
                      <a:pt x="70" y="23"/>
                      <a:pt x="72" y="30"/>
                      <a:pt x="72" y="36"/>
                    </a:cubicBezTo>
                    <a:cubicBezTo>
                      <a:pt x="72" y="42"/>
                      <a:pt x="70" y="48"/>
                      <a:pt x="67" y="54"/>
                    </a:cubicBezTo>
                    <a:cubicBezTo>
                      <a:pt x="64" y="59"/>
                      <a:pt x="59" y="64"/>
                      <a:pt x="54" y="67"/>
                    </a:cubicBezTo>
                    <a:cubicBezTo>
                      <a:pt x="48" y="70"/>
                      <a:pt x="42" y="71"/>
                      <a:pt x="36" y="71"/>
                    </a:cubicBezTo>
                    <a:lnTo>
                      <a:pt x="36" y="71"/>
                    </a:lnTo>
                    <a:lnTo>
                      <a:pt x="36" y="71"/>
                    </a:lnTo>
                    <a:cubicBezTo>
                      <a:pt x="30" y="71"/>
                      <a:pt x="23" y="70"/>
                      <a:pt x="18" y="67"/>
                    </a:cubicBezTo>
                    <a:cubicBezTo>
                      <a:pt x="12" y="64"/>
                      <a:pt x="8" y="59"/>
                      <a:pt x="5" y="54"/>
                    </a:cubicBezTo>
                    <a:cubicBezTo>
                      <a:pt x="2" y="48"/>
                      <a:pt x="0" y="42"/>
                      <a:pt x="0" y="36"/>
                    </a:cubicBezTo>
                    <a:close/>
                  </a:path>
                </a:pathLst>
              </a:custGeom>
              <a:solidFill>
                <a:schemeClr val="accent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0" name="Google Shape;370;p37"/>
              <p:cNvSpPr/>
              <p:nvPr/>
            </p:nvSpPr>
            <p:spPr>
              <a:xfrm>
                <a:off x="1212520" y="1041654"/>
                <a:ext cx="45162" cy="45162"/>
              </a:xfrm>
              <a:custGeom>
                <a:rect b="b" l="l" r="r" t="t"/>
                <a:pathLst>
                  <a:path extrusionOk="0" h="71" w="71">
                    <a:moveTo>
                      <a:pt x="0" y="36"/>
                    </a:moveTo>
                    <a:lnTo>
                      <a:pt x="0" y="36"/>
                    </a:lnTo>
                    <a:lnTo>
                      <a:pt x="0" y="36"/>
                    </a:lnTo>
                    <a:cubicBezTo>
                      <a:pt x="0" y="30"/>
                      <a:pt x="1" y="23"/>
                      <a:pt x="5" y="18"/>
                    </a:cubicBezTo>
                    <a:cubicBezTo>
                      <a:pt x="8" y="13"/>
                      <a:pt x="12" y="8"/>
                      <a:pt x="18" y="5"/>
                    </a:cubicBezTo>
                    <a:cubicBezTo>
                      <a:pt x="23" y="2"/>
                      <a:pt x="28" y="0"/>
                      <a:pt x="35" y="0"/>
                    </a:cubicBezTo>
                    <a:cubicBezTo>
                      <a:pt x="41" y="0"/>
                      <a:pt x="47" y="2"/>
                      <a:pt x="53" y="5"/>
                    </a:cubicBezTo>
                    <a:cubicBezTo>
                      <a:pt x="58" y="8"/>
                      <a:pt x="63" y="13"/>
                      <a:pt x="66" y="18"/>
                    </a:cubicBezTo>
                    <a:cubicBezTo>
                      <a:pt x="69" y="23"/>
                      <a:pt x="71" y="30"/>
                      <a:pt x="71" y="36"/>
                    </a:cubicBezTo>
                    <a:cubicBezTo>
                      <a:pt x="71" y="42"/>
                      <a:pt x="69" y="48"/>
                      <a:pt x="66" y="54"/>
                    </a:cubicBezTo>
                    <a:cubicBezTo>
                      <a:pt x="63" y="59"/>
                      <a:pt x="59" y="64"/>
                      <a:pt x="53" y="67"/>
                    </a:cubicBezTo>
                    <a:cubicBezTo>
                      <a:pt x="48" y="70"/>
                      <a:pt x="42" y="71"/>
                      <a:pt x="35" y="71"/>
                    </a:cubicBezTo>
                    <a:lnTo>
                      <a:pt x="35" y="71"/>
                    </a:lnTo>
                    <a:lnTo>
                      <a:pt x="35" y="71"/>
                    </a:lnTo>
                    <a:cubicBezTo>
                      <a:pt x="29" y="71"/>
                      <a:pt x="23" y="70"/>
                      <a:pt x="18" y="67"/>
                    </a:cubicBezTo>
                    <a:cubicBezTo>
                      <a:pt x="12" y="64"/>
                      <a:pt x="8" y="59"/>
                      <a:pt x="5" y="54"/>
                    </a:cubicBezTo>
                    <a:cubicBezTo>
                      <a:pt x="1" y="48"/>
                      <a:pt x="0" y="42"/>
                      <a:pt x="0" y="36"/>
                    </a:cubicBezTo>
                    <a:close/>
                  </a:path>
                </a:pathLst>
              </a:custGeom>
              <a:solidFill>
                <a:schemeClr val="accent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1" name="Google Shape;371;p37"/>
              <p:cNvSpPr/>
              <p:nvPr/>
            </p:nvSpPr>
            <p:spPr>
              <a:xfrm>
                <a:off x="1091664" y="1041654"/>
                <a:ext cx="45162" cy="45162"/>
              </a:xfrm>
              <a:custGeom>
                <a:rect b="b" l="l" r="r" t="t"/>
                <a:pathLst>
                  <a:path extrusionOk="0" h="71" w="71">
                    <a:moveTo>
                      <a:pt x="0" y="36"/>
                    </a:moveTo>
                    <a:lnTo>
                      <a:pt x="0" y="36"/>
                    </a:lnTo>
                    <a:lnTo>
                      <a:pt x="0" y="36"/>
                    </a:lnTo>
                    <a:cubicBezTo>
                      <a:pt x="0" y="30"/>
                      <a:pt x="2" y="23"/>
                      <a:pt x="5" y="18"/>
                    </a:cubicBezTo>
                    <a:cubicBezTo>
                      <a:pt x="8" y="13"/>
                      <a:pt x="12" y="8"/>
                      <a:pt x="18" y="5"/>
                    </a:cubicBezTo>
                    <a:cubicBezTo>
                      <a:pt x="23" y="2"/>
                      <a:pt x="29" y="0"/>
                      <a:pt x="36" y="0"/>
                    </a:cubicBezTo>
                    <a:cubicBezTo>
                      <a:pt x="42" y="0"/>
                      <a:pt x="47" y="2"/>
                      <a:pt x="53" y="5"/>
                    </a:cubicBezTo>
                    <a:cubicBezTo>
                      <a:pt x="58" y="8"/>
                      <a:pt x="62" y="13"/>
                      <a:pt x="66" y="18"/>
                    </a:cubicBezTo>
                    <a:cubicBezTo>
                      <a:pt x="69" y="23"/>
                      <a:pt x="71" y="30"/>
                      <a:pt x="71" y="36"/>
                    </a:cubicBezTo>
                    <a:cubicBezTo>
                      <a:pt x="71" y="42"/>
                      <a:pt x="69" y="48"/>
                      <a:pt x="66" y="54"/>
                    </a:cubicBezTo>
                    <a:cubicBezTo>
                      <a:pt x="62" y="59"/>
                      <a:pt x="59" y="64"/>
                      <a:pt x="53" y="67"/>
                    </a:cubicBezTo>
                    <a:cubicBezTo>
                      <a:pt x="48" y="70"/>
                      <a:pt x="42" y="71"/>
                      <a:pt x="36" y="71"/>
                    </a:cubicBezTo>
                    <a:lnTo>
                      <a:pt x="36" y="71"/>
                    </a:lnTo>
                    <a:lnTo>
                      <a:pt x="36" y="71"/>
                    </a:lnTo>
                    <a:cubicBezTo>
                      <a:pt x="29" y="71"/>
                      <a:pt x="23" y="70"/>
                      <a:pt x="18" y="67"/>
                    </a:cubicBezTo>
                    <a:cubicBezTo>
                      <a:pt x="12" y="64"/>
                      <a:pt x="8" y="59"/>
                      <a:pt x="5" y="54"/>
                    </a:cubicBezTo>
                    <a:cubicBezTo>
                      <a:pt x="2" y="48"/>
                      <a:pt x="0" y="42"/>
                      <a:pt x="0" y="36"/>
                    </a:cubicBezTo>
                    <a:close/>
                  </a:path>
                </a:pathLst>
              </a:custGeom>
              <a:solidFill>
                <a:schemeClr val="accent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72" name="Google Shape;372;p37"/>
            <p:cNvGrpSpPr/>
            <p:nvPr/>
          </p:nvGrpSpPr>
          <p:grpSpPr>
            <a:xfrm>
              <a:off x="-594617" y="3772888"/>
              <a:ext cx="4838744" cy="1136775"/>
              <a:chOff x="-594617" y="3772888"/>
              <a:chExt cx="4838744" cy="1136775"/>
            </a:xfrm>
          </p:grpSpPr>
          <p:cxnSp>
            <p:nvCxnSpPr>
              <p:cNvPr id="373" name="Google Shape;373;p37"/>
              <p:cNvCxnSpPr>
                <a:endCxn id="374" idx="1"/>
              </p:cNvCxnSpPr>
              <p:nvPr/>
            </p:nvCxnSpPr>
            <p:spPr>
              <a:xfrm flipH="1" rot="10800000">
                <a:off x="-594617" y="4340288"/>
                <a:ext cx="4106100" cy="900"/>
              </a:xfrm>
              <a:prstGeom prst="straightConnector1">
                <a:avLst/>
              </a:prstGeom>
              <a:noFill/>
              <a:ln cap="flat" cmpd="sng" w="9525">
                <a:solidFill>
                  <a:schemeClr val="dk1"/>
                </a:solidFill>
                <a:prstDash val="solid"/>
                <a:round/>
                <a:headEnd len="med" w="med" type="none"/>
                <a:tailEnd len="med" w="med" type="none"/>
              </a:ln>
            </p:spPr>
          </p:cxnSp>
          <p:grpSp>
            <p:nvGrpSpPr>
              <p:cNvPr id="375" name="Google Shape;375;p37"/>
              <p:cNvGrpSpPr/>
              <p:nvPr/>
            </p:nvGrpSpPr>
            <p:grpSpPr>
              <a:xfrm>
                <a:off x="3330178" y="3772888"/>
                <a:ext cx="913949" cy="1136775"/>
                <a:chOff x="3330178" y="3772888"/>
                <a:chExt cx="913949" cy="1136775"/>
              </a:xfrm>
            </p:grpSpPr>
            <p:sp>
              <p:nvSpPr>
                <p:cNvPr id="374" name="Google Shape;374;p37"/>
                <p:cNvSpPr/>
                <p:nvPr/>
              </p:nvSpPr>
              <p:spPr>
                <a:xfrm>
                  <a:off x="3511483" y="4027238"/>
                  <a:ext cx="626100" cy="6261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Medium"/>
                    <a:ea typeface="Mulish Medium"/>
                    <a:cs typeface="Mulish Medium"/>
                    <a:sym typeface="Mulish Medium"/>
                  </a:endParaRPr>
                </a:p>
              </p:txBody>
            </p:sp>
            <p:sp>
              <p:nvSpPr>
                <p:cNvPr id="376" name="Google Shape;376;p37"/>
                <p:cNvSpPr/>
                <p:nvPr/>
              </p:nvSpPr>
              <p:spPr>
                <a:xfrm>
                  <a:off x="3330178" y="3772888"/>
                  <a:ext cx="354000" cy="3540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Mulish Medium"/>
                    <a:ea typeface="Mulish Medium"/>
                    <a:cs typeface="Mulish Medium"/>
                    <a:sym typeface="Mulish Medium"/>
                  </a:endParaRPr>
                </a:p>
              </p:txBody>
            </p:sp>
            <p:sp>
              <p:nvSpPr>
                <p:cNvPr id="377" name="Google Shape;377;p37"/>
                <p:cNvSpPr/>
                <p:nvPr/>
              </p:nvSpPr>
              <p:spPr>
                <a:xfrm>
                  <a:off x="3796527" y="4462063"/>
                  <a:ext cx="447600" cy="4476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Medium"/>
                    <a:ea typeface="Mulish Medium"/>
                    <a:cs typeface="Mulish Medium"/>
                    <a:sym typeface="Mulish Medium"/>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p:nvPr/>
        </p:nvSpPr>
        <p:spPr>
          <a:xfrm>
            <a:off x="838276" y="3041422"/>
            <a:ext cx="626100" cy="6261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Medium"/>
              <a:ea typeface="Mulish Medium"/>
              <a:cs typeface="Mulish Medium"/>
              <a:sym typeface="Mulish Medium"/>
            </a:endParaRPr>
          </a:p>
        </p:txBody>
      </p:sp>
      <p:sp>
        <p:nvSpPr>
          <p:cNvPr id="198" name="Google Shape;198;p24"/>
          <p:cNvSpPr/>
          <p:nvPr/>
        </p:nvSpPr>
        <p:spPr>
          <a:xfrm>
            <a:off x="3516050" y="3041422"/>
            <a:ext cx="626100" cy="6261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Medium"/>
              <a:ea typeface="Mulish Medium"/>
              <a:cs typeface="Mulish Medium"/>
              <a:sym typeface="Mulish Medium"/>
            </a:endParaRPr>
          </a:p>
        </p:txBody>
      </p:sp>
      <p:sp>
        <p:nvSpPr>
          <p:cNvPr id="199" name="Google Shape;199;p24"/>
          <p:cNvSpPr/>
          <p:nvPr/>
        </p:nvSpPr>
        <p:spPr>
          <a:xfrm>
            <a:off x="6193837" y="3041422"/>
            <a:ext cx="626100" cy="6261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Mulish Medium"/>
              <a:ea typeface="Mulish Medium"/>
              <a:cs typeface="Mulish Medium"/>
              <a:sym typeface="Mulish Medium"/>
            </a:endParaRPr>
          </a:p>
        </p:txBody>
      </p:sp>
      <p:sp>
        <p:nvSpPr>
          <p:cNvPr id="200" name="Google Shape;200;p24"/>
          <p:cNvSpPr/>
          <p:nvPr/>
        </p:nvSpPr>
        <p:spPr>
          <a:xfrm>
            <a:off x="830206" y="1299556"/>
            <a:ext cx="626100" cy="6261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Medium"/>
              <a:ea typeface="Mulish Medium"/>
              <a:cs typeface="Mulish Medium"/>
              <a:sym typeface="Mulish Medium"/>
            </a:endParaRPr>
          </a:p>
        </p:txBody>
      </p:sp>
      <p:sp>
        <p:nvSpPr>
          <p:cNvPr id="201" name="Google Shape;201;p24"/>
          <p:cNvSpPr/>
          <p:nvPr/>
        </p:nvSpPr>
        <p:spPr>
          <a:xfrm>
            <a:off x="3526808" y="1299556"/>
            <a:ext cx="626100" cy="6261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Medium"/>
              <a:ea typeface="Mulish Medium"/>
              <a:cs typeface="Mulish Medium"/>
              <a:sym typeface="Mulish Medium"/>
            </a:endParaRPr>
          </a:p>
        </p:txBody>
      </p:sp>
      <p:sp>
        <p:nvSpPr>
          <p:cNvPr id="202" name="Google Shape;202;p24"/>
          <p:cNvSpPr/>
          <p:nvPr/>
        </p:nvSpPr>
        <p:spPr>
          <a:xfrm>
            <a:off x="6223406" y="1299556"/>
            <a:ext cx="626100" cy="6261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Mulish Medium"/>
              <a:ea typeface="Mulish Medium"/>
              <a:cs typeface="Mulish Medium"/>
              <a:sym typeface="Mulish Medium"/>
            </a:endParaRPr>
          </a:p>
        </p:txBody>
      </p:sp>
      <p:sp>
        <p:nvSpPr>
          <p:cNvPr id="203" name="Google Shape;203;p24"/>
          <p:cNvSpPr txBox="1"/>
          <p:nvPr>
            <p:ph type="title"/>
          </p:nvPr>
        </p:nvSpPr>
        <p:spPr>
          <a:xfrm>
            <a:off x="3310350" y="70100"/>
            <a:ext cx="252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p:txBody>
      </p:sp>
      <p:sp>
        <p:nvSpPr>
          <p:cNvPr id="204" name="Google Shape;204;p24"/>
          <p:cNvSpPr txBox="1"/>
          <p:nvPr>
            <p:ph idx="2" type="title"/>
          </p:nvPr>
        </p:nvSpPr>
        <p:spPr>
          <a:xfrm>
            <a:off x="830206" y="1478041"/>
            <a:ext cx="626100" cy="4476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t>01</a:t>
            </a:r>
            <a:endParaRPr/>
          </a:p>
        </p:txBody>
      </p:sp>
      <p:sp>
        <p:nvSpPr>
          <p:cNvPr id="205" name="Google Shape;205;p24"/>
          <p:cNvSpPr txBox="1"/>
          <p:nvPr>
            <p:ph idx="3" type="title"/>
          </p:nvPr>
        </p:nvSpPr>
        <p:spPr>
          <a:xfrm>
            <a:off x="838276" y="3141063"/>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06" name="Google Shape;206;p24"/>
          <p:cNvSpPr txBox="1"/>
          <p:nvPr>
            <p:ph idx="4" type="title"/>
          </p:nvPr>
        </p:nvSpPr>
        <p:spPr>
          <a:xfrm>
            <a:off x="3516058" y="1478041"/>
            <a:ext cx="626100" cy="4476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t>02</a:t>
            </a:r>
            <a:endParaRPr/>
          </a:p>
        </p:txBody>
      </p:sp>
      <p:sp>
        <p:nvSpPr>
          <p:cNvPr id="207" name="Google Shape;207;p24"/>
          <p:cNvSpPr txBox="1"/>
          <p:nvPr>
            <p:ph idx="5" type="title"/>
          </p:nvPr>
        </p:nvSpPr>
        <p:spPr>
          <a:xfrm>
            <a:off x="3516050" y="3141063"/>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08" name="Google Shape;208;p24"/>
          <p:cNvSpPr txBox="1"/>
          <p:nvPr>
            <p:ph idx="6" type="title"/>
          </p:nvPr>
        </p:nvSpPr>
        <p:spPr>
          <a:xfrm>
            <a:off x="6223406" y="1478041"/>
            <a:ext cx="626100" cy="4476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t>03</a:t>
            </a:r>
            <a:endParaRPr/>
          </a:p>
        </p:txBody>
      </p:sp>
      <p:sp>
        <p:nvSpPr>
          <p:cNvPr id="209" name="Google Shape;209;p24"/>
          <p:cNvSpPr txBox="1"/>
          <p:nvPr>
            <p:ph idx="7" type="title"/>
          </p:nvPr>
        </p:nvSpPr>
        <p:spPr>
          <a:xfrm>
            <a:off x="6224312" y="3141063"/>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210" name="Google Shape;210;p24"/>
          <p:cNvSpPr txBox="1"/>
          <p:nvPr>
            <p:ph idx="1" type="subTitle"/>
          </p:nvPr>
        </p:nvSpPr>
        <p:spPr>
          <a:xfrm>
            <a:off x="720000" y="2157075"/>
            <a:ext cx="23055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Rawda Essam</a:t>
            </a:r>
            <a:endParaRPr/>
          </a:p>
        </p:txBody>
      </p:sp>
      <p:sp>
        <p:nvSpPr>
          <p:cNvPr id="211" name="Google Shape;211;p24"/>
          <p:cNvSpPr txBox="1"/>
          <p:nvPr>
            <p:ph idx="8" type="subTitle"/>
          </p:nvPr>
        </p:nvSpPr>
        <p:spPr>
          <a:xfrm>
            <a:off x="3419275" y="2157075"/>
            <a:ext cx="23055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Nariman Emam</a:t>
            </a:r>
            <a:endParaRPr/>
          </a:p>
        </p:txBody>
      </p:sp>
      <p:sp>
        <p:nvSpPr>
          <p:cNvPr id="212" name="Google Shape;212;p24"/>
          <p:cNvSpPr txBox="1"/>
          <p:nvPr>
            <p:ph idx="9" type="subTitle"/>
          </p:nvPr>
        </p:nvSpPr>
        <p:spPr>
          <a:xfrm>
            <a:off x="6118550" y="2096300"/>
            <a:ext cx="23055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Alyaa Emad</a:t>
            </a:r>
            <a:endParaRPr/>
          </a:p>
          <a:p>
            <a:pPr indent="0" lvl="0" marL="0" rtl="0" algn="l">
              <a:spcBef>
                <a:spcPts val="0"/>
              </a:spcBef>
              <a:spcAft>
                <a:spcPts val="0"/>
              </a:spcAft>
              <a:buNone/>
            </a:pPr>
            <a:r>
              <a:t/>
            </a:r>
            <a:endParaRPr/>
          </a:p>
        </p:txBody>
      </p:sp>
      <p:sp>
        <p:nvSpPr>
          <p:cNvPr id="213" name="Google Shape;213;p24"/>
          <p:cNvSpPr txBox="1"/>
          <p:nvPr>
            <p:ph idx="13" type="subTitle"/>
          </p:nvPr>
        </p:nvSpPr>
        <p:spPr>
          <a:xfrm>
            <a:off x="720000" y="3819050"/>
            <a:ext cx="23814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Ghada Said</a:t>
            </a:r>
            <a:endParaRPr/>
          </a:p>
        </p:txBody>
      </p:sp>
      <p:sp>
        <p:nvSpPr>
          <p:cNvPr id="214" name="Google Shape;214;p24"/>
          <p:cNvSpPr txBox="1"/>
          <p:nvPr>
            <p:ph idx="14" type="subTitle"/>
          </p:nvPr>
        </p:nvSpPr>
        <p:spPr>
          <a:xfrm>
            <a:off x="3419275" y="3819050"/>
            <a:ext cx="23055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Donia Ahmed</a:t>
            </a:r>
            <a:endParaRPr/>
          </a:p>
        </p:txBody>
      </p:sp>
      <p:sp>
        <p:nvSpPr>
          <p:cNvPr id="215" name="Google Shape;215;p24"/>
          <p:cNvSpPr txBox="1"/>
          <p:nvPr>
            <p:ph idx="15" type="subTitle"/>
          </p:nvPr>
        </p:nvSpPr>
        <p:spPr>
          <a:xfrm>
            <a:off x="6042650" y="3819050"/>
            <a:ext cx="23055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Mariam Ramadan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idx="2" type="subTitle"/>
          </p:nvPr>
        </p:nvSpPr>
        <p:spPr>
          <a:xfrm>
            <a:off x="698400" y="1372300"/>
            <a:ext cx="8371800" cy="26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an era where accurate weather forecasting is crucial for everything from agriculture to aviation, our project aims to harness the power of data to predict weather patterns with precision. Using historical data from the Visual Crossing Weather API, we delved deep into factors such as wind speed, humidity, and temperature to build a model that can anticipate future weather conditions. With each team member playing a pivotal role—from data collection and analysis to developing an interactive interface using Streamlit .</a:t>
            </a:r>
            <a:endParaRPr sz="1700"/>
          </a:p>
        </p:txBody>
      </p:sp>
      <p:sp>
        <p:nvSpPr>
          <p:cNvPr id="221" name="Google Shape;221;p25"/>
          <p:cNvSpPr txBox="1"/>
          <p:nvPr>
            <p:ph idx="3" type="subTitle"/>
          </p:nvPr>
        </p:nvSpPr>
        <p:spPr>
          <a:xfrm>
            <a:off x="3134400" y="465575"/>
            <a:ext cx="30549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Project Overview</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idx="3" type="subTitle"/>
          </p:nvPr>
        </p:nvSpPr>
        <p:spPr>
          <a:xfrm>
            <a:off x="2570550" y="915250"/>
            <a:ext cx="4002900" cy="48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Dataset Information</a:t>
            </a:r>
            <a:endParaRPr sz="2500"/>
          </a:p>
        </p:txBody>
      </p:sp>
      <p:sp>
        <p:nvSpPr>
          <p:cNvPr id="227" name="Google Shape;227;p26"/>
          <p:cNvSpPr txBox="1"/>
          <p:nvPr>
            <p:ph idx="1" type="subTitle"/>
          </p:nvPr>
        </p:nvSpPr>
        <p:spPr>
          <a:xfrm>
            <a:off x="1928225" y="1864575"/>
            <a:ext cx="5297100" cy="1517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t>Source : </a:t>
            </a:r>
            <a:r>
              <a:rPr lang="en" sz="1800"/>
              <a:t>Visual Crossing Weather API</a:t>
            </a:r>
            <a:endParaRPr sz="1800"/>
          </a:p>
          <a:p>
            <a:pPr indent="0" lvl="0" marL="457200" rtl="0" algn="l">
              <a:spcBef>
                <a:spcPts val="0"/>
              </a:spcBef>
              <a:spcAft>
                <a:spcPts val="0"/>
              </a:spcAft>
              <a:buNone/>
            </a:pPr>
            <a:r>
              <a:rPr lang="en" sz="1800"/>
              <a:t>Number of rows : 5369</a:t>
            </a:r>
            <a:endParaRPr sz="1800"/>
          </a:p>
          <a:p>
            <a:pPr indent="0" lvl="0" marL="457200" rtl="0" algn="l">
              <a:spcBef>
                <a:spcPts val="0"/>
              </a:spcBef>
              <a:spcAft>
                <a:spcPts val="0"/>
              </a:spcAft>
              <a:buNone/>
            </a:pPr>
            <a:r>
              <a:rPr lang="en" sz="1800"/>
              <a:t>Number of columns : 34</a:t>
            </a:r>
            <a:endParaRPr sz="17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3260250" y="0"/>
            <a:ext cx="262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Outline</a:t>
            </a:r>
            <a:endParaRPr sz="2400"/>
          </a:p>
        </p:txBody>
      </p:sp>
      <p:sp>
        <p:nvSpPr>
          <p:cNvPr id="233" name="Google Shape;233;p27"/>
          <p:cNvSpPr txBox="1"/>
          <p:nvPr>
            <p:ph idx="2" type="title"/>
          </p:nvPr>
        </p:nvSpPr>
        <p:spPr>
          <a:xfrm>
            <a:off x="830206" y="1478041"/>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p27"/>
          <p:cNvSpPr txBox="1"/>
          <p:nvPr>
            <p:ph idx="3" type="title"/>
          </p:nvPr>
        </p:nvSpPr>
        <p:spPr>
          <a:xfrm>
            <a:off x="838276" y="3141063"/>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27"/>
          <p:cNvSpPr txBox="1"/>
          <p:nvPr>
            <p:ph idx="4" type="title"/>
          </p:nvPr>
        </p:nvSpPr>
        <p:spPr>
          <a:xfrm>
            <a:off x="3516058" y="1478041"/>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27"/>
          <p:cNvSpPr txBox="1"/>
          <p:nvPr>
            <p:ph idx="5" type="title"/>
          </p:nvPr>
        </p:nvSpPr>
        <p:spPr>
          <a:xfrm>
            <a:off x="3516050" y="3141063"/>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 name="Google Shape;237;p27"/>
          <p:cNvSpPr txBox="1"/>
          <p:nvPr>
            <p:ph idx="6" type="title"/>
          </p:nvPr>
        </p:nvSpPr>
        <p:spPr>
          <a:xfrm>
            <a:off x="6223406" y="1478041"/>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8" name="Google Shape;238;p27"/>
          <p:cNvSpPr txBox="1"/>
          <p:nvPr>
            <p:ph idx="7" type="title"/>
          </p:nvPr>
        </p:nvSpPr>
        <p:spPr>
          <a:xfrm>
            <a:off x="6224312" y="3141063"/>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9" name="Google Shape;239;p27"/>
          <p:cNvSpPr txBox="1"/>
          <p:nvPr>
            <p:ph idx="1" type="subTitle"/>
          </p:nvPr>
        </p:nvSpPr>
        <p:spPr>
          <a:xfrm>
            <a:off x="182150" y="1947725"/>
            <a:ext cx="39600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Data Loading and Exploration</a:t>
            </a:r>
            <a:endParaRPr sz="2500"/>
          </a:p>
        </p:txBody>
      </p:sp>
      <p:sp>
        <p:nvSpPr>
          <p:cNvPr id="240" name="Google Shape;240;p27"/>
          <p:cNvSpPr txBox="1"/>
          <p:nvPr>
            <p:ph idx="4294967295" type="subTitle"/>
          </p:nvPr>
        </p:nvSpPr>
        <p:spPr>
          <a:xfrm>
            <a:off x="451650" y="2485125"/>
            <a:ext cx="2999100" cy="912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Import Libraries</a:t>
            </a:r>
            <a:endParaRPr sz="1500"/>
          </a:p>
          <a:p>
            <a:pPr indent="-323850" lvl="0" marL="457200" rtl="0" algn="l">
              <a:spcBef>
                <a:spcPts val="0"/>
              </a:spcBef>
              <a:spcAft>
                <a:spcPts val="0"/>
              </a:spcAft>
              <a:buSzPts val="1500"/>
              <a:buChar char="●"/>
            </a:pPr>
            <a:r>
              <a:rPr lang="en" sz="1500"/>
              <a:t>Load Dataset</a:t>
            </a:r>
            <a:endParaRPr sz="1500"/>
          </a:p>
          <a:p>
            <a:pPr indent="-323850" lvl="0" marL="457200" rtl="0" algn="l">
              <a:spcBef>
                <a:spcPts val="0"/>
              </a:spcBef>
              <a:spcAft>
                <a:spcPts val="0"/>
              </a:spcAft>
              <a:buSzPts val="1500"/>
              <a:buChar char="●"/>
            </a:pPr>
            <a:r>
              <a:rPr lang="en" sz="1500"/>
              <a:t>Initial Exploration</a:t>
            </a:r>
            <a:endParaRPr sz="1500"/>
          </a:p>
        </p:txBody>
      </p:sp>
      <p:sp>
        <p:nvSpPr>
          <p:cNvPr id="241" name="Google Shape;241;p27"/>
          <p:cNvSpPr txBox="1"/>
          <p:nvPr>
            <p:ph idx="4294967295" type="subTitle"/>
          </p:nvPr>
        </p:nvSpPr>
        <p:spPr>
          <a:xfrm>
            <a:off x="4964650" y="2485125"/>
            <a:ext cx="3548100" cy="1352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Remove Unnecessary Columns</a:t>
            </a:r>
            <a:endParaRPr sz="1500"/>
          </a:p>
          <a:p>
            <a:pPr indent="-323850" lvl="0" marL="457200" rtl="0" algn="l">
              <a:spcBef>
                <a:spcPts val="0"/>
              </a:spcBef>
              <a:spcAft>
                <a:spcPts val="0"/>
              </a:spcAft>
              <a:buSzPts val="1500"/>
              <a:buChar char="●"/>
            </a:pPr>
            <a:r>
              <a:rPr lang="en" sz="1500"/>
              <a:t>Handle Missing Values</a:t>
            </a:r>
            <a:endParaRPr sz="1500"/>
          </a:p>
          <a:p>
            <a:pPr indent="-323850" lvl="0" marL="457200" rtl="0" algn="l">
              <a:spcBef>
                <a:spcPts val="0"/>
              </a:spcBef>
              <a:spcAft>
                <a:spcPts val="0"/>
              </a:spcAft>
              <a:buSzPts val="1500"/>
              <a:buChar char="●"/>
            </a:pPr>
            <a:r>
              <a:rPr lang="en" sz="1500"/>
              <a:t>Check for Duplicates</a:t>
            </a:r>
            <a:endParaRPr sz="1500"/>
          </a:p>
          <a:p>
            <a:pPr indent="-323850" lvl="0" marL="457200" rtl="0" algn="l">
              <a:spcBef>
                <a:spcPts val="0"/>
              </a:spcBef>
              <a:spcAft>
                <a:spcPts val="0"/>
              </a:spcAft>
              <a:buSzPts val="1500"/>
              <a:buChar char="●"/>
            </a:pPr>
            <a:r>
              <a:rPr lang="en" sz="1500"/>
              <a:t>Convert Data Types</a:t>
            </a:r>
            <a:endParaRPr sz="1500"/>
          </a:p>
          <a:p>
            <a:pPr indent="-323850" lvl="0" marL="457200" rtl="0" algn="l">
              <a:spcBef>
                <a:spcPts val="0"/>
              </a:spcBef>
              <a:spcAft>
                <a:spcPts val="0"/>
              </a:spcAft>
              <a:buSzPts val="1500"/>
              <a:buChar char="●"/>
            </a:pPr>
            <a:r>
              <a:rPr lang="en" sz="1500"/>
              <a:t>Visualizing Data</a:t>
            </a:r>
            <a:endParaRPr sz="1500"/>
          </a:p>
        </p:txBody>
      </p:sp>
      <p:sp>
        <p:nvSpPr>
          <p:cNvPr id="242" name="Google Shape;242;p27"/>
          <p:cNvSpPr txBox="1"/>
          <p:nvPr>
            <p:ph idx="4294967295" type="subTitle"/>
          </p:nvPr>
        </p:nvSpPr>
        <p:spPr>
          <a:xfrm>
            <a:off x="5640400" y="1947723"/>
            <a:ext cx="219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Oswald"/>
                <a:ea typeface="Oswald"/>
                <a:cs typeface="Oswald"/>
                <a:sym typeface="Oswald"/>
              </a:rPr>
              <a:t>Data Cleaning</a:t>
            </a:r>
            <a:endParaRPr sz="1700"/>
          </a:p>
        </p:txBody>
      </p:sp>
      <p:sp>
        <p:nvSpPr>
          <p:cNvPr id="243" name="Google Shape;243;p27"/>
          <p:cNvSpPr/>
          <p:nvPr/>
        </p:nvSpPr>
        <p:spPr>
          <a:xfrm>
            <a:off x="1261505" y="1169340"/>
            <a:ext cx="756300" cy="7563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ulish Medium"/>
                <a:ea typeface="Mulish Medium"/>
                <a:cs typeface="Mulish Medium"/>
                <a:sym typeface="Mulish Medium"/>
              </a:rPr>
              <a:t>1</a:t>
            </a:r>
            <a:endParaRPr sz="2000">
              <a:solidFill>
                <a:schemeClr val="lt1"/>
              </a:solidFill>
              <a:latin typeface="Mulish Medium"/>
              <a:ea typeface="Mulish Medium"/>
              <a:cs typeface="Mulish Medium"/>
              <a:sym typeface="Mulish Medium"/>
            </a:endParaRPr>
          </a:p>
        </p:txBody>
      </p:sp>
      <p:sp>
        <p:nvSpPr>
          <p:cNvPr id="244" name="Google Shape;244;p27"/>
          <p:cNvSpPr/>
          <p:nvPr/>
        </p:nvSpPr>
        <p:spPr>
          <a:xfrm>
            <a:off x="5947248" y="1146828"/>
            <a:ext cx="756300" cy="7563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000">
                <a:solidFill>
                  <a:schemeClr val="lt1"/>
                </a:solidFill>
                <a:latin typeface="Mulish Medium"/>
                <a:ea typeface="Mulish Medium"/>
                <a:cs typeface="Mulish Medium"/>
                <a:sym typeface="Mulish Medium"/>
              </a:rPr>
              <a:t>2</a:t>
            </a:r>
            <a:endParaRPr sz="2000">
              <a:solidFill>
                <a:schemeClr val="lt1"/>
              </a:solidFill>
              <a:latin typeface="Mulish Medium"/>
              <a:ea typeface="Mulish Medium"/>
              <a:cs typeface="Mulish Medium"/>
              <a:sym typeface="Mulish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idx="2" type="title"/>
          </p:nvPr>
        </p:nvSpPr>
        <p:spPr>
          <a:xfrm>
            <a:off x="830206" y="1478041"/>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 name="Google Shape;250;p28"/>
          <p:cNvSpPr txBox="1"/>
          <p:nvPr>
            <p:ph idx="3" type="title"/>
          </p:nvPr>
        </p:nvSpPr>
        <p:spPr>
          <a:xfrm>
            <a:off x="838276" y="3141063"/>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28"/>
          <p:cNvSpPr txBox="1"/>
          <p:nvPr>
            <p:ph idx="4" type="title"/>
          </p:nvPr>
        </p:nvSpPr>
        <p:spPr>
          <a:xfrm>
            <a:off x="3516058" y="1478041"/>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8"/>
          <p:cNvSpPr txBox="1"/>
          <p:nvPr>
            <p:ph idx="5" type="title"/>
          </p:nvPr>
        </p:nvSpPr>
        <p:spPr>
          <a:xfrm>
            <a:off x="3516050" y="3141063"/>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28"/>
          <p:cNvSpPr txBox="1"/>
          <p:nvPr>
            <p:ph idx="6" type="title"/>
          </p:nvPr>
        </p:nvSpPr>
        <p:spPr>
          <a:xfrm>
            <a:off x="6223406" y="1478041"/>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28"/>
          <p:cNvSpPr txBox="1"/>
          <p:nvPr>
            <p:ph idx="7" type="title"/>
          </p:nvPr>
        </p:nvSpPr>
        <p:spPr>
          <a:xfrm>
            <a:off x="6224312" y="3141063"/>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28"/>
          <p:cNvSpPr txBox="1"/>
          <p:nvPr>
            <p:ph idx="1" type="subTitle"/>
          </p:nvPr>
        </p:nvSpPr>
        <p:spPr>
          <a:xfrm>
            <a:off x="509175" y="1981588"/>
            <a:ext cx="25368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Outlier Detection</a:t>
            </a:r>
            <a:r>
              <a:rPr lang="en"/>
              <a:t> </a:t>
            </a:r>
            <a:endParaRPr/>
          </a:p>
        </p:txBody>
      </p:sp>
      <p:sp>
        <p:nvSpPr>
          <p:cNvPr id="256" name="Google Shape;256;p28"/>
          <p:cNvSpPr txBox="1"/>
          <p:nvPr>
            <p:ph idx="4294967295" type="subTitle"/>
          </p:nvPr>
        </p:nvSpPr>
        <p:spPr>
          <a:xfrm>
            <a:off x="451650" y="2485125"/>
            <a:ext cx="2999100" cy="655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Handle Outliers</a:t>
            </a:r>
            <a:endParaRPr sz="1500"/>
          </a:p>
          <a:p>
            <a:pPr indent="-323850" lvl="0" marL="457200" rtl="0" algn="l">
              <a:spcBef>
                <a:spcPts val="0"/>
              </a:spcBef>
              <a:spcAft>
                <a:spcPts val="0"/>
              </a:spcAft>
              <a:buSzPts val="1500"/>
              <a:buChar char="●"/>
            </a:pPr>
            <a:r>
              <a:rPr lang="en" sz="1500"/>
              <a:t>Correlation Analysis</a:t>
            </a:r>
            <a:endParaRPr sz="1500"/>
          </a:p>
          <a:p>
            <a:pPr indent="0" lvl="0" marL="457200" rtl="0" algn="l">
              <a:spcBef>
                <a:spcPts val="0"/>
              </a:spcBef>
              <a:spcAft>
                <a:spcPts val="0"/>
              </a:spcAft>
              <a:buNone/>
            </a:pPr>
            <a:r>
              <a:t/>
            </a:r>
            <a:endParaRPr sz="1500"/>
          </a:p>
        </p:txBody>
      </p:sp>
      <p:sp>
        <p:nvSpPr>
          <p:cNvPr id="257" name="Google Shape;257;p28"/>
          <p:cNvSpPr txBox="1"/>
          <p:nvPr>
            <p:ph idx="4294967295" type="subTitle"/>
          </p:nvPr>
        </p:nvSpPr>
        <p:spPr>
          <a:xfrm>
            <a:off x="4964650" y="2485125"/>
            <a:ext cx="3548100" cy="1137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Create New Features</a:t>
            </a:r>
            <a:endParaRPr sz="1500"/>
          </a:p>
          <a:p>
            <a:pPr indent="-323850" lvl="0" marL="457200" rtl="0" algn="l">
              <a:spcBef>
                <a:spcPts val="0"/>
              </a:spcBef>
              <a:spcAft>
                <a:spcPts val="0"/>
              </a:spcAft>
              <a:buSzPts val="1500"/>
              <a:buChar char="●"/>
            </a:pPr>
            <a:r>
              <a:rPr lang="en" sz="1500"/>
              <a:t>Drop Irrelevant Features</a:t>
            </a:r>
            <a:endParaRPr sz="1500"/>
          </a:p>
          <a:p>
            <a:pPr indent="0" lvl="0" marL="457200" rtl="0" algn="l">
              <a:spcBef>
                <a:spcPts val="0"/>
              </a:spcBef>
              <a:spcAft>
                <a:spcPts val="0"/>
              </a:spcAft>
              <a:buNone/>
            </a:pPr>
            <a:r>
              <a:t/>
            </a:r>
            <a:endParaRPr sz="1500"/>
          </a:p>
        </p:txBody>
      </p:sp>
      <p:sp>
        <p:nvSpPr>
          <p:cNvPr id="258" name="Google Shape;258;p28"/>
          <p:cNvSpPr txBox="1"/>
          <p:nvPr>
            <p:ph idx="4294967295" type="subTitle"/>
          </p:nvPr>
        </p:nvSpPr>
        <p:spPr>
          <a:xfrm>
            <a:off x="5376125" y="1981600"/>
            <a:ext cx="287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Oswald"/>
                <a:ea typeface="Oswald"/>
                <a:cs typeface="Oswald"/>
                <a:sym typeface="Oswald"/>
              </a:rPr>
              <a:t>Feature Engineering</a:t>
            </a:r>
            <a:endParaRPr sz="1700"/>
          </a:p>
        </p:txBody>
      </p:sp>
      <p:sp>
        <p:nvSpPr>
          <p:cNvPr id="259" name="Google Shape;259;p28"/>
          <p:cNvSpPr/>
          <p:nvPr/>
        </p:nvSpPr>
        <p:spPr>
          <a:xfrm>
            <a:off x="1261505" y="1169340"/>
            <a:ext cx="756300" cy="7563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ulish Medium"/>
                <a:ea typeface="Mulish Medium"/>
                <a:cs typeface="Mulish Medium"/>
                <a:sym typeface="Mulish Medium"/>
              </a:rPr>
              <a:t>3</a:t>
            </a:r>
            <a:endParaRPr sz="2000">
              <a:solidFill>
                <a:schemeClr val="lt1"/>
              </a:solidFill>
              <a:latin typeface="Mulish Medium"/>
              <a:ea typeface="Mulish Medium"/>
              <a:cs typeface="Mulish Medium"/>
              <a:sym typeface="Mulish Medium"/>
            </a:endParaRPr>
          </a:p>
        </p:txBody>
      </p:sp>
      <p:sp>
        <p:nvSpPr>
          <p:cNvPr id="260" name="Google Shape;260;p28"/>
          <p:cNvSpPr/>
          <p:nvPr/>
        </p:nvSpPr>
        <p:spPr>
          <a:xfrm>
            <a:off x="5947248" y="1146828"/>
            <a:ext cx="756300" cy="7563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000">
                <a:solidFill>
                  <a:schemeClr val="lt1"/>
                </a:solidFill>
                <a:latin typeface="Mulish Medium"/>
                <a:ea typeface="Mulish Medium"/>
                <a:cs typeface="Mulish Medium"/>
                <a:sym typeface="Mulish Medium"/>
              </a:rPr>
              <a:t>4</a:t>
            </a:r>
            <a:endParaRPr sz="2000">
              <a:solidFill>
                <a:schemeClr val="lt1"/>
              </a:solidFill>
              <a:latin typeface="Mulish Medium"/>
              <a:ea typeface="Mulish Medium"/>
              <a:cs typeface="Mulish Medium"/>
              <a:sym typeface="Mulish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idx="2" type="title"/>
          </p:nvPr>
        </p:nvSpPr>
        <p:spPr>
          <a:xfrm>
            <a:off x="830206" y="1478041"/>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29"/>
          <p:cNvSpPr txBox="1"/>
          <p:nvPr>
            <p:ph idx="3" type="title"/>
          </p:nvPr>
        </p:nvSpPr>
        <p:spPr>
          <a:xfrm>
            <a:off x="838276" y="3141063"/>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29"/>
          <p:cNvSpPr txBox="1"/>
          <p:nvPr>
            <p:ph idx="4" type="title"/>
          </p:nvPr>
        </p:nvSpPr>
        <p:spPr>
          <a:xfrm>
            <a:off x="3516058" y="1478041"/>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29"/>
          <p:cNvSpPr txBox="1"/>
          <p:nvPr>
            <p:ph idx="5" type="title"/>
          </p:nvPr>
        </p:nvSpPr>
        <p:spPr>
          <a:xfrm>
            <a:off x="3516050" y="3141063"/>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29"/>
          <p:cNvSpPr txBox="1"/>
          <p:nvPr>
            <p:ph idx="6" type="title"/>
          </p:nvPr>
        </p:nvSpPr>
        <p:spPr>
          <a:xfrm>
            <a:off x="6223406" y="1478041"/>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29"/>
          <p:cNvSpPr txBox="1"/>
          <p:nvPr>
            <p:ph idx="7" type="title"/>
          </p:nvPr>
        </p:nvSpPr>
        <p:spPr>
          <a:xfrm>
            <a:off x="6224312" y="3141063"/>
            <a:ext cx="626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29"/>
          <p:cNvSpPr txBox="1"/>
          <p:nvPr>
            <p:ph idx="4294967295" type="subTitle"/>
          </p:nvPr>
        </p:nvSpPr>
        <p:spPr>
          <a:xfrm>
            <a:off x="952000" y="1237525"/>
            <a:ext cx="6722400" cy="36249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lang="en" sz="1700"/>
              <a:t>Distribution of icon Type</a:t>
            </a:r>
            <a:endParaRPr sz="1700"/>
          </a:p>
          <a:p>
            <a:pPr indent="-336550" lvl="0" marL="457200" rtl="0" algn="l">
              <a:lnSpc>
                <a:spcPct val="150000"/>
              </a:lnSpc>
              <a:spcBef>
                <a:spcPts val="0"/>
              </a:spcBef>
              <a:spcAft>
                <a:spcPts val="0"/>
              </a:spcAft>
              <a:buSzPts val="1700"/>
              <a:buAutoNum type="arabicPeriod"/>
            </a:pPr>
            <a:r>
              <a:rPr lang="en" sz="1700"/>
              <a:t>Year-over-Year Changes in Recorded Features(Month)</a:t>
            </a:r>
            <a:endParaRPr sz="1700"/>
          </a:p>
          <a:p>
            <a:pPr indent="-336550" lvl="0" marL="457200" rtl="0" algn="l">
              <a:lnSpc>
                <a:spcPct val="150000"/>
              </a:lnSpc>
              <a:spcBef>
                <a:spcPts val="0"/>
              </a:spcBef>
              <a:spcAft>
                <a:spcPts val="0"/>
              </a:spcAft>
              <a:buSzPts val="1700"/>
              <a:buAutoNum type="arabicPeriod"/>
            </a:pPr>
            <a:r>
              <a:rPr lang="en" sz="1700"/>
              <a:t>Year-over-Year Changes in</a:t>
            </a:r>
            <a:r>
              <a:rPr b="1" lang="en" sz="1400">
                <a:latin typeface="Mulish"/>
                <a:ea typeface="Mulish"/>
                <a:cs typeface="Mulish"/>
                <a:sym typeface="Mulish"/>
              </a:rPr>
              <a:t> </a:t>
            </a:r>
            <a:r>
              <a:rPr lang="en" sz="1700"/>
              <a:t>Recorded Features(Year)</a:t>
            </a:r>
            <a:endParaRPr sz="1700"/>
          </a:p>
          <a:p>
            <a:pPr indent="-336550" lvl="0" marL="457200" rtl="0" algn="l">
              <a:lnSpc>
                <a:spcPct val="150000"/>
              </a:lnSpc>
              <a:spcBef>
                <a:spcPts val="0"/>
              </a:spcBef>
              <a:spcAft>
                <a:spcPts val="0"/>
              </a:spcAft>
              <a:buSzPts val="1700"/>
              <a:buAutoNum type="arabicPeriod"/>
            </a:pPr>
            <a:r>
              <a:rPr lang="en" sz="1700"/>
              <a:t>Distribution of Temperature</a:t>
            </a:r>
            <a:endParaRPr sz="1700"/>
          </a:p>
          <a:p>
            <a:pPr indent="-336550" lvl="0" marL="457200" rtl="0" algn="l">
              <a:lnSpc>
                <a:spcPct val="150000"/>
              </a:lnSpc>
              <a:spcBef>
                <a:spcPts val="0"/>
              </a:spcBef>
              <a:spcAft>
                <a:spcPts val="0"/>
              </a:spcAft>
              <a:buSzPts val="1700"/>
              <a:buAutoNum type="arabicPeriod"/>
            </a:pPr>
            <a:r>
              <a:rPr lang="en" sz="1700"/>
              <a:t>The 6 Condition Frequency</a:t>
            </a:r>
            <a:endParaRPr sz="1700"/>
          </a:p>
          <a:p>
            <a:pPr indent="-336550" lvl="0" marL="457200" rtl="0" algn="l">
              <a:lnSpc>
                <a:spcPct val="150000"/>
              </a:lnSpc>
              <a:spcBef>
                <a:spcPts val="0"/>
              </a:spcBef>
              <a:spcAft>
                <a:spcPts val="0"/>
              </a:spcAft>
              <a:buSzPts val="1700"/>
              <a:buAutoNum type="arabicPeriod"/>
            </a:pPr>
            <a:r>
              <a:rPr lang="en" sz="1700"/>
              <a:t>Temperature trend over time</a:t>
            </a:r>
            <a:endParaRPr sz="1700"/>
          </a:p>
          <a:p>
            <a:pPr indent="-336550" lvl="0" marL="457200" rtl="0" algn="l">
              <a:lnSpc>
                <a:spcPct val="150000"/>
              </a:lnSpc>
              <a:spcBef>
                <a:spcPts val="0"/>
              </a:spcBef>
              <a:spcAft>
                <a:spcPts val="0"/>
              </a:spcAft>
              <a:buSzPts val="1700"/>
              <a:buAutoNum type="arabicPeriod"/>
            </a:pPr>
            <a:r>
              <a:rPr lang="en" sz="1700"/>
              <a:t>Temperature vs. Humidity</a:t>
            </a:r>
            <a:endParaRPr b="1" sz="1400">
              <a:latin typeface="Mulish"/>
              <a:ea typeface="Mulish"/>
              <a:cs typeface="Mulish"/>
              <a:sym typeface="Mulish"/>
            </a:endParaRPr>
          </a:p>
          <a:p>
            <a:pPr indent="0" lvl="0" marL="457200" rtl="0" algn="l">
              <a:lnSpc>
                <a:spcPct val="150000"/>
              </a:lnSpc>
              <a:spcBef>
                <a:spcPts val="0"/>
              </a:spcBef>
              <a:spcAft>
                <a:spcPts val="0"/>
              </a:spcAft>
              <a:buNone/>
            </a:pPr>
            <a:r>
              <a:t/>
            </a:r>
            <a:endParaRPr b="1" sz="1500">
              <a:latin typeface="Mulish"/>
              <a:ea typeface="Mulish"/>
              <a:cs typeface="Mulish"/>
              <a:sym typeface="Mulish"/>
            </a:endParaRPr>
          </a:p>
        </p:txBody>
      </p:sp>
      <p:sp>
        <p:nvSpPr>
          <p:cNvPr id="272" name="Google Shape;272;p29"/>
          <p:cNvSpPr/>
          <p:nvPr/>
        </p:nvSpPr>
        <p:spPr>
          <a:xfrm>
            <a:off x="765105" y="241515"/>
            <a:ext cx="756300" cy="7563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ulish Medium"/>
                <a:ea typeface="Mulish Medium"/>
                <a:cs typeface="Mulish Medium"/>
                <a:sym typeface="Mulish Medium"/>
              </a:rPr>
              <a:t>5</a:t>
            </a:r>
            <a:endParaRPr sz="2000">
              <a:solidFill>
                <a:schemeClr val="lt1"/>
              </a:solidFill>
              <a:latin typeface="Mulish Medium"/>
              <a:ea typeface="Mulish Medium"/>
              <a:cs typeface="Mulish Medium"/>
              <a:sym typeface="Mulish Medium"/>
            </a:endParaRPr>
          </a:p>
        </p:txBody>
      </p:sp>
      <p:sp>
        <p:nvSpPr>
          <p:cNvPr id="273" name="Google Shape;273;p29"/>
          <p:cNvSpPr txBox="1"/>
          <p:nvPr/>
        </p:nvSpPr>
        <p:spPr>
          <a:xfrm>
            <a:off x="1730300" y="373375"/>
            <a:ext cx="225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Oswald"/>
                <a:ea typeface="Oswald"/>
                <a:cs typeface="Oswald"/>
                <a:sym typeface="Oswald"/>
              </a:rPr>
              <a:t>Data Analysis</a:t>
            </a:r>
            <a:endParaRPr sz="1700">
              <a:solidFill>
                <a:schemeClr val="dk1"/>
              </a:solidFill>
              <a:latin typeface="Mulish Medium"/>
              <a:ea typeface="Mulish Medium"/>
              <a:cs typeface="Mulish Medium"/>
              <a:sym typeface="Mulish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nvSpPr>
        <p:spPr>
          <a:xfrm>
            <a:off x="983250" y="1302050"/>
            <a:ext cx="7177500" cy="4042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sz="1700">
                <a:solidFill>
                  <a:schemeClr val="dk1"/>
                </a:solidFill>
                <a:latin typeface="Mulish Medium"/>
                <a:ea typeface="Mulish Medium"/>
                <a:cs typeface="Mulish Medium"/>
                <a:sym typeface="Mulish Medium"/>
              </a:rPr>
              <a:t>8.  </a:t>
            </a:r>
            <a:r>
              <a:rPr lang="en" sz="1700">
                <a:solidFill>
                  <a:schemeClr val="dk1"/>
                </a:solidFill>
                <a:latin typeface="Mulish Medium"/>
                <a:ea typeface="Mulish Medium"/>
                <a:cs typeface="Mulish Medium"/>
                <a:sym typeface="Mulish Medium"/>
              </a:rPr>
              <a:t>Wind Speed and Wind Gust Analysis</a:t>
            </a:r>
            <a:endParaRPr sz="1700">
              <a:solidFill>
                <a:schemeClr val="dk1"/>
              </a:solidFill>
              <a:latin typeface="Mulish Medium"/>
              <a:ea typeface="Mulish Medium"/>
              <a:cs typeface="Mulish Medium"/>
              <a:sym typeface="Mulish Medium"/>
            </a:endParaRPr>
          </a:p>
          <a:p>
            <a:pPr indent="0" lvl="0" marL="0" marR="0" rtl="0" algn="l">
              <a:lnSpc>
                <a:spcPct val="150000"/>
              </a:lnSpc>
              <a:spcBef>
                <a:spcPts val="0"/>
              </a:spcBef>
              <a:spcAft>
                <a:spcPts val="0"/>
              </a:spcAft>
              <a:buNone/>
            </a:pPr>
            <a:r>
              <a:rPr lang="en" sz="1700">
                <a:solidFill>
                  <a:schemeClr val="dk1"/>
                </a:solidFill>
                <a:latin typeface="Mulish Medium"/>
                <a:ea typeface="Mulish Medium"/>
                <a:cs typeface="Mulish Medium"/>
                <a:sym typeface="Mulish Medium"/>
              </a:rPr>
              <a:t>9.  Cloud Cover vs. Solar Radiation</a:t>
            </a:r>
            <a:endParaRPr sz="1700">
              <a:solidFill>
                <a:schemeClr val="dk1"/>
              </a:solidFill>
              <a:latin typeface="Mulish Medium"/>
              <a:ea typeface="Mulish Medium"/>
              <a:cs typeface="Mulish Medium"/>
              <a:sym typeface="Mulish Medium"/>
            </a:endParaRPr>
          </a:p>
          <a:p>
            <a:pPr indent="0" lvl="0" marL="0" marR="0" rtl="0" algn="l">
              <a:lnSpc>
                <a:spcPct val="150000"/>
              </a:lnSpc>
              <a:spcBef>
                <a:spcPts val="0"/>
              </a:spcBef>
              <a:spcAft>
                <a:spcPts val="0"/>
              </a:spcAft>
              <a:buNone/>
            </a:pPr>
            <a:r>
              <a:rPr lang="en" sz="1700">
                <a:solidFill>
                  <a:schemeClr val="dk1"/>
                </a:solidFill>
                <a:latin typeface="Mulish Medium"/>
                <a:ea typeface="Mulish Medium"/>
                <a:cs typeface="Mulish Medium"/>
                <a:sym typeface="Mulish Medium"/>
              </a:rPr>
              <a:t>10.  Visibility and Conditions</a:t>
            </a:r>
            <a:endParaRPr sz="1700">
              <a:solidFill>
                <a:schemeClr val="dk1"/>
              </a:solidFill>
              <a:latin typeface="Mulish Medium"/>
              <a:ea typeface="Mulish Medium"/>
              <a:cs typeface="Mulish Medium"/>
              <a:sym typeface="Mulish Medium"/>
            </a:endParaRPr>
          </a:p>
          <a:p>
            <a:pPr indent="0" lvl="0" marL="0" marR="0" rtl="0" algn="l">
              <a:lnSpc>
                <a:spcPct val="150000"/>
              </a:lnSpc>
              <a:spcBef>
                <a:spcPts val="0"/>
              </a:spcBef>
              <a:spcAft>
                <a:spcPts val="0"/>
              </a:spcAft>
              <a:buNone/>
            </a:pPr>
            <a:r>
              <a:rPr lang="en" sz="1700">
                <a:solidFill>
                  <a:schemeClr val="dk1"/>
                </a:solidFill>
                <a:latin typeface="Mulish Medium"/>
                <a:ea typeface="Mulish Medium"/>
                <a:cs typeface="Mulish Medium"/>
                <a:sym typeface="Mulish Medium"/>
              </a:rPr>
              <a:t>11.  Solar Energy by Month</a:t>
            </a:r>
            <a:endParaRPr sz="1700">
              <a:solidFill>
                <a:schemeClr val="dk1"/>
              </a:solidFill>
              <a:latin typeface="Mulish Medium"/>
              <a:ea typeface="Mulish Medium"/>
              <a:cs typeface="Mulish Medium"/>
              <a:sym typeface="Mulish Medium"/>
            </a:endParaRPr>
          </a:p>
          <a:p>
            <a:pPr indent="0" lvl="0" marL="0" marR="0" rtl="0" algn="l">
              <a:lnSpc>
                <a:spcPct val="150000"/>
              </a:lnSpc>
              <a:spcBef>
                <a:spcPts val="0"/>
              </a:spcBef>
              <a:spcAft>
                <a:spcPts val="0"/>
              </a:spcAft>
              <a:buNone/>
            </a:pPr>
            <a:r>
              <a:rPr lang="en" sz="1700">
                <a:solidFill>
                  <a:schemeClr val="dk1"/>
                </a:solidFill>
                <a:latin typeface="Mulish Medium"/>
                <a:ea typeface="Mulish Medium"/>
                <a:cs typeface="Mulish Medium"/>
                <a:sym typeface="Mulish Medium"/>
              </a:rPr>
              <a:t>12.  Wind Direction Distribution</a:t>
            </a:r>
            <a:endParaRPr sz="1700">
              <a:solidFill>
                <a:schemeClr val="dk1"/>
              </a:solidFill>
              <a:latin typeface="Mulish Medium"/>
              <a:ea typeface="Mulish Medium"/>
              <a:cs typeface="Mulish Medium"/>
              <a:sym typeface="Mulish Medium"/>
            </a:endParaRPr>
          </a:p>
          <a:p>
            <a:pPr indent="0" lvl="0" marL="0" marR="0" rtl="0" algn="l">
              <a:lnSpc>
                <a:spcPct val="150000"/>
              </a:lnSpc>
              <a:spcBef>
                <a:spcPts val="0"/>
              </a:spcBef>
              <a:spcAft>
                <a:spcPts val="0"/>
              </a:spcAft>
              <a:buNone/>
            </a:pPr>
            <a:r>
              <a:rPr lang="en" sz="1700">
                <a:solidFill>
                  <a:schemeClr val="dk1"/>
                </a:solidFill>
                <a:latin typeface="Mulish Medium"/>
                <a:ea typeface="Mulish Medium"/>
                <a:cs typeface="Mulish Medium"/>
                <a:sym typeface="Mulish Medium"/>
              </a:rPr>
              <a:t>13.  UV Index and Conditions</a:t>
            </a:r>
            <a:endParaRPr sz="1700">
              <a:solidFill>
                <a:schemeClr val="dk1"/>
              </a:solidFill>
              <a:latin typeface="Mulish Medium"/>
              <a:ea typeface="Mulish Medium"/>
              <a:cs typeface="Mulish Medium"/>
              <a:sym typeface="Mulish Medium"/>
            </a:endParaRPr>
          </a:p>
          <a:p>
            <a:pPr indent="0" lvl="0" marL="0" marR="0" rtl="0" algn="l">
              <a:lnSpc>
                <a:spcPct val="150000"/>
              </a:lnSpc>
              <a:spcBef>
                <a:spcPts val="0"/>
              </a:spcBef>
              <a:spcAft>
                <a:spcPts val="0"/>
              </a:spcAft>
              <a:buNone/>
            </a:pPr>
            <a:r>
              <a:rPr lang="en" sz="1700">
                <a:solidFill>
                  <a:schemeClr val="dk1"/>
                </a:solidFill>
                <a:latin typeface="Mulish Medium"/>
                <a:ea typeface="Mulish Medium"/>
                <a:cs typeface="Mulish Medium"/>
                <a:sym typeface="Mulish Medium"/>
              </a:rPr>
              <a:t>14.  Temperature, Sunrise, and Sunset Timing</a:t>
            </a:r>
            <a:endParaRPr sz="1700">
              <a:solidFill>
                <a:schemeClr val="dk1"/>
              </a:solidFill>
              <a:latin typeface="Mulish Medium"/>
              <a:ea typeface="Mulish Medium"/>
              <a:cs typeface="Mulish Medium"/>
              <a:sym typeface="Mulish Medium"/>
            </a:endParaRPr>
          </a:p>
          <a:p>
            <a:pPr indent="0" lvl="0" marL="0" rtl="0" algn="l">
              <a:spcBef>
                <a:spcPts val="0"/>
              </a:spcBef>
              <a:spcAft>
                <a:spcPts val="0"/>
              </a:spcAft>
              <a:buNone/>
            </a:pPr>
            <a:r>
              <a:t/>
            </a:r>
            <a:endParaRPr sz="1200">
              <a:solidFill>
                <a:schemeClr val="dk1"/>
              </a:solidFill>
              <a:latin typeface="Mulish Medium"/>
              <a:ea typeface="Mulish Medium"/>
              <a:cs typeface="Mulish Medium"/>
              <a:sym typeface="Mulish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idx="1" type="subTitle"/>
          </p:nvPr>
        </p:nvSpPr>
        <p:spPr>
          <a:xfrm>
            <a:off x="1231650" y="1308175"/>
            <a:ext cx="6680700" cy="3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Mulish"/>
                <a:ea typeface="Mulish"/>
                <a:cs typeface="Mulish"/>
                <a:sym typeface="Mulish"/>
              </a:rPr>
              <a:t>Apply machine learning algorithms :</a:t>
            </a:r>
            <a:endParaRPr b="1" sz="1500">
              <a:latin typeface="Mulish"/>
              <a:ea typeface="Mulish"/>
              <a:cs typeface="Mulish"/>
              <a:sym typeface="Mulish"/>
            </a:endParaRPr>
          </a:p>
          <a:p>
            <a:pPr indent="0" lvl="0" marL="0" rtl="0" algn="l">
              <a:spcBef>
                <a:spcPts val="0"/>
              </a:spcBef>
              <a:spcAft>
                <a:spcPts val="0"/>
              </a:spcAft>
              <a:buNone/>
            </a:pPr>
            <a:r>
              <a:t/>
            </a:r>
            <a:endParaRPr b="1" sz="1500">
              <a:latin typeface="Mulish"/>
              <a:ea typeface="Mulish"/>
              <a:cs typeface="Mulish"/>
              <a:sym typeface="Mulish"/>
            </a:endParaRPr>
          </a:p>
          <a:p>
            <a:pPr indent="-330200" lvl="0" marL="457200" rtl="0" algn="l">
              <a:spcBef>
                <a:spcPts val="0"/>
              </a:spcBef>
              <a:spcAft>
                <a:spcPts val="0"/>
              </a:spcAft>
              <a:buSzPts val="1600"/>
              <a:buChar char="●"/>
            </a:pPr>
            <a:r>
              <a:rPr lang="en" sz="1600"/>
              <a:t>Linear Regression</a:t>
            </a:r>
            <a:endParaRPr sz="1600"/>
          </a:p>
          <a:p>
            <a:pPr indent="0" lvl="0" marL="914400" rtl="0" algn="l">
              <a:spcBef>
                <a:spcPts val="0"/>
              </a:spcBef>
              <a:spcAft>
                <a:spcPts val="0"/>
              </a:spcAft>
              <a:buNone/>
            </a:pPr>
            <a:r>
              <a:rPr lang="en" sz="1600"/>
              <a:t>R² Score: </a:t>
            </a:r>
            <a:r>
              <a:rPr lang="en" sz="1150">
                <a:solidFill>
                  <a:srgbClr val="D5D5D5"/>
                </a:solidFill>
                <a:highlight>
                  <a:srgbClr val="383838"/>
                </a:highlight>
                <a:latin typeface="Courier New"/>
                <a:ea typeface="Courier New"/>
                <a:cs typeface="Courier New"/>
                <a:sym typeface="Courier New"/>
              </a:rPr>
              <a:t>0.96251</a:t>
            </a:r>
            <a:endParaRPr sz="1600"/>
          </a:p>
          <a:p>
            <a:pPr indent="0" lvl="0" marL="914400" rtl="0" algn="l">
              <a:spcBef>
                <a:spcPts val="0"/>
              </a:spcBef>
              <a:spcAft>
                <a:spcPts val="0"/>
              </a:spcAft>
              <a:buNone/>
            </a:pPr>
            <a:r>
              <a:rPr lang="en" sz="1600"/>
              <a:t>Mean Squared Error: </a:t>
            </a:r>
            <a:r>
              <a:rPr lang="en" sz="1150">
                <a:solidFill>
                  <a:srgbClr val="D5D5D5"/>
                </a:solidFill>
                <a:highlight>
                  <a:srgbClr val="383838"/>
                </a:highlight>
                <a:latin typeface="Courier New"/>
                <a:ea typeface="Courier New"/>
                <a:cs typeface="Courier New"/>
                <a:sym typeface="Courier New"/>
              </a:rPr>
              <a:t>4.63278</a:t>
            </a:r>
            <a:endParaRPr sz="1150">
              <a:solidFill>
                <a:srgbClr val="D5D5D5"/>
              </a:solidFill>
              <a:highlight>
                <a:srgbClr val="383838"/>
              </a:highlight>
              <a:latin typeface="Courier New"/>
              <a:ea typeface="Courier New"/>
              <a:cs typeface="Courier New"/>
              <a:sym typeface="Courier New"/>
            </a:endParaRPr>
          </a:p>
          <a:p>
            <a:pPr indent="0" lvl="0" marL="914400" rtl="0" algn="l">
              <a:spcBef>
                <a:spcPts val="0"/>
              </a:spcBef>
              <a:spcAft>
                <a:spcPts val="0"/>
              </a:spcAft>
              <a:buNone/>
            </a:pPr>
            <a:r>
              <a:t/>
            </a:r>
            <a:endParaRPr sz="1150">
              <a:solidFill>
                <a:srgbClr val="D5D5D5"/>
              </a:solidFill>
              <a:highlight>
                <a:srgbClr val="383838"/>
              </a:highlight>
              <a:latin typeface="Courier New"/>
              <a:ea typeface="Courier New"/>
              <a:cs typeface="Courier New"/>
              <a:sym typeface="Courier New"/>
            </a:endParaRPr>
          </a:p>
          <a:p>
            <a:pPr indent="0" lvl="0" marL="914400" rtl="0" algn="l">
              <a:spcBef>
                <a:spcPts val="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330200" lvl="0" marL="457200" rtl="0" algn="l">
              <a:lnSpc>
                <a:spcPct val="115000"/>
              </a:lnSpc>
              <a:spcBef>
                <a:spcPts val="0"/>
              </a:spcBef>
              <a:spcAft>
                <a:spcPts val="0"/>
              </a:spcAft>
              <a:buClr>
                <a:srgbClr val="152F4D"/>
              </a:buClr>
              <a:buSzPts val="1600"/>
              <a:buFont typeface="Mulish"/>
              <a:buChar char="●"/>
            </a:pPr>
            <a:r>
              <a:rPr lang="en" sz="1600">
                <a:solidFill>
                  <a:srgbClr val="152F4D"/>
                </a:solidFill>
                <a:latin typeface="Mulish"/>
                <a:ea typeface="Mulish"/>
                <a:cs typeface="Mulish"/>
                <a:sym typeface="Mulish"/>
              </a:rPr>
              <a:t>K-Nearest Neighbors (KNN)</a:t>
            </a:r>
            <a:endParaRPr sz="1600">
              <a:solidFill>
                <a:srgbClr val="152F4D"/>
              </a:solidFill>
              <a:latin typeface="Mulish"/>
              <a:ea typeface="Mulish"/>
              <a:cs typeface="Mulish"/>
              <a:sym typeface="Mulish"/>
            </a:endParaRPr>
          </a:p>
          <a:p>
            <a:pPr indent="0" lvl="0" marL="914400" rtl="0" algn="l">
              <a:lnSpc>
                <a:spcPct val="120000"/>
              </a:lnSpc>
              <a:spcBef>
                <a:spcPts val="0"/>
              </a:spcBef>
              <a:spcAft>
                <a:spcPts val="0"/>
              </a:spcAft>
              <a:buNone/>
            </a:pPr>
            <a:r>
              <a:rPr lang="en" sz="1600">
                <a:solidFill>
                  <a:srgbClr val="152F4D"/>
                </a:solidFill>
                <a:latin typeface="Mulish"/>
                <a:ea typeface="Mulish"/>
                <a:cs typeface="Mulish"/>
                <a:sym typeface="Mulish"/>
              </a:rPr>
              <a:t>R² Score: </a:t>
            </a:r>
            <a:r>
              <a:rPr lang="en" sz="1150">
                <a:solidFill>
                  <a:srgbClr val="D5D5D5"/>
                </a:solidFill>
                <a:highlight>
                  <a:srgbClr val="383838"/>
                </a:highlight>
                <a:latin typeface="Courier New"/>
                <a:ea typeface="Courier New"/>
                <a:cs typeface="Courier New"/>
                <a:sym typeface="Courier New"/>
              </a:rPr>
              <a:t>0.96321</a:t>
            </a:r>
            <a:endParaRPr sz="1150">
              <a:solidFill>
                <a:srgbClr val="D5D5D5"/>
              </a:solidFill>
              <a:highlight>
                <a:srgbClr val="383838"/>
              </a:highlight>
              <a:latin typeface="Courier New"/>
              <a:ea typeface="Courier New"/>
              <a:cs typeface="Courier New"/>
              <a:sym typeface="Courier New"/>
            </a:endParaRPr>
          </a:p>
          <a:p>
            <a:pPr indent="0" lvl="0" marL="914400" rtl="0" algn="l">
              <a:lnSpc>
                <a:spcPct val="120000"/>
              </a:lnSpc>
              <a:spcBef>
                <a:spcPts val="0"/>
              </a:spcBef>
              <a:spcAft>
                <a:spcPts val="0"/>
              </a:spcAft>
              <a:buNone/>
            </a:pPr>
            <a:r>
              <a:rPr lang="en" sz="1600">
                <a:solidFill>
                  <a:srgbClr val="152F4D"/>
                </a:solidFill>
                <a:latin typeface="Mulish"/>
                <a:ea typeface="Mulish"/>
                <a:cs typeface="Mulish"/>
                <a:sym typeface="Mulish"/>
              </a:rPr>
              <a:t>Mean Squared Error: </a:t>
            </a:r>
            <a:r>
              <a:rPr lang="en" sz="1150">
                <a:solidFill>
                  <a:srgbClr val="D5D5D5"/>
                </a:solidFill>
                <a:highlight>
                  <a:srgbClr val="383838"/>
                </a:highlight>
                <a:latin typeface="Courier New"/>
                <a:ea typeface="Courier New"/>
                <a:cs typeface="Courier New"/>
                <a:sym typeface="Courier New"/>
              </a:rPr>
              <a:t>4.54734</a:t>
            </a:r>
            <a:endParaRPr sz="1150">
              <a:solidFill>
                <a:srgbClr val="D5D5D5"/>
              </a:solidFill>
              <a:highlight>
                <a:srgbClr val="383838"/>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50">
              <a:solidFill>
                <a:srgbClr val="D5D5D5"/>
              </a:solidFill>
              <a:highlight>
                <a:srgbClr val="383838"/>
              </a:highlight>
              <a:latin typeface="Courier New"/>
              <a:ea typeface="Courier New"/>
              <a:cs typeface="Courier New"/>
              <a:sym typeface="Courier New"/>
            </a:endParaRPr>
          </a:p>
          <a:p>
            <a:pPr indent="0" lvl="0" marL="914400" rtl="0" algn="l">
              <a:spcBef>
                <a:spcPts val="0"/>
              </a:spcBef>
              <a:spcAft>
                <a:spcPts val="0"/>
              </a:spcAft>
              <a:buNone/>
            </a:pPr>
            <a:r>
              <a:t/>
            </a:r>
            <a:endParaRPr sz="1500"/>
          </a:p>
          <a:p>
            <a:pPr indent="-330200" lvl="0" marL="457200" rtl="0" algn="l">
              <a:spcBef>
                <a:spcPts val="0"/>
              </a:spcBef>
              <a:spcAft>
                <a:spcPts val="0"/>
              </a:spcAft>
              <a:buSzPts val="1600"/>
              <a:buChar char="●"/>
            </a:pPr>
            <a:r>
              <a:rPr lang="en" sz="1600"/>
              <a:t>Support Vector Regression (SVR)</a:t>
            </a:r>
            <a:endParaRPr sz="1600"/>
          </a:p>
          <a:p>
            <a:pPr indent="0" lvl="0" marL="914400" rtl="0" algn="l">
              <a:spcBef>
                <a:spcPts val="0"/>
              </a:spcBef>
              <a:spcAft>
                <a:spcPts val="0"/>
              </a:spcAft>
              <a:buNone/>
            </a:pPr>
            <a:r>
              <a:rPr lang="en" sz="1600"/>
              <a:t>R² Score: </a:t>
            </a:r>
            <a:r>
              <a:rPr lang="en" sz="1150">
                <a:solidFill>
                  <a:srgbClr val="D5D5D5"/>
                </a:solidFill>
                <a:highlight>
                  <a:srgbClr val="383838"/>
                </a:highlight>
                <a:latin typeface="Courier New"/>
                <a:ea typeface="Courier New"/>
                <a:cs typeface="Courier New"/>
                <a:sym typeface="Courier New"/>
              </a:rPr>
              <a:t>0.68788</a:t>
            </a:r>
            <a:endParaRPr sz="1600"/>
          </a:p>
          <a:p>
            <a:pPr indent="0" lvl="0" marL="914400" rtl="0" algn="l">
              <a:spcBef>
                <a:spcPts val="0"/>
              </a:spcBef>
              <a:spcAft>
                <a:spcPts val="0"/>
              </a:spcAft>
              <a:buNone/>
            </a:pPr>
            <a:r>
              <a:rPr lang="en" sz="1600"/>
              <a:t>Mean Squared Error: </a:t>
            </a:r>
            <a:r>
              <a:rPr lang="en" sz="1150">
                <a:solidFill>
                  <a:srgbClr val="D5D5D5"/>
                </a:solidFill>
                <a:highlight>
                  <a:srgbClr val="383838"/>
                </a:highlight>
                <a:latin typeface="Courier New"/>
                <a:ea typeface="Courier New"/>
                <a:cs typeface="Courier New"/>
                <a:sym typeface="Courier New"/>
              </a:rPr>
              <a:t>38.5732</a:t>
            </a:r>
            <a:endParaRPr sz="1150">
              <a:solidFill>
                <a:srgbClr val="D5D5D5"/>
              </a:solidFill>
              <a:highlight>
                <a:srgbClr val="383838"/>
              </a:highlight>
              <a:latin typeface="Courier New"/>
              <a:ea typeface="Courier New"/>
              <a:cs typeface="Courier New"/>
              <a:sym typeface="Courier New"/>
            </a:endParaRPr>
          </a:p>
          <a:p>
            <a:pPr indent="0" lvl="0" marL="914400" rtl="0" algn="l">
              <a:spcBef>
                <a:spcPts val="0"/>
              </a:spcBef>
              <a:spcAft>
                <a:spcPts val="0"/>
              </a:spcAft>
              <a:buNone/>
            </a:pPr>
            <a:r>
              <a:t/>
            </a:r>
            <a:endParaRPr sz="1150">
              <a:solidFill>
                <a:srgbClr val="D5D5D5"/>
              </a:solidFill>
              <a:highlight>
                <a:srgbClr val="383838"/>
              </a:highlight>
              <a:latin typeface="Courier New"/>
              <a:ea typeface="Courier New"/>
              <a:cs typeface="Courier New"/>
              <a:sym typeface="Courier New"/>
            </a:endParaRPr>
          </a:p>
          <a:p>
            <a:pPr indent="0" lvl="0" marL="914400" rtl="0" algn="l">
              <a:spcBef>
                <a:spcPts val="0"/>
              </a:spcBef>
              <a:spcAft>
                <a:spcPts val="0"/>
              </a:spcAft>
              <a:buNone/>
            </a:pPr>
            <a:r>
              <a:t/>
            </a:r>
            <a:endParaRPr sz="1500"/>
          </a:p>
          <a:p>
            <a:pPr indent="0" lvl="0" marL="914400" rtl="0" algn="l">
              <a:spcBef>
                <a:spcPts val="0"/>
              </a:spcBef>
              <a:spcAft>
                <a:spcPts val="0"/>
              </a:spcAft>
              <a:buNone/>
            </a:pPr>
            <a:r>
              <a:t/>
            </a:r>
            <a:endParaRPr sz="1400"/>
          </a:p>
        </p:txBody>
      </p:sp>
      <p:sp>
        <p:nvSpPr>
          <p:cNvPr id="284" name="Google Shape;284;p31"/>
          <p:cNvSpPr txBox="1"/>
          <p:nvPr>
            <p:ph idx="5" type="subTitle"/>
          </p:nvPr>
        </p:nvSpPr>
        <p:spPr>
          <a:xfrm>
            <a:off x="1682845" y="614163"/>
            <a:ext cx="28482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Modeling</a:t>
            </a:r>
            <a:endParaRPr sz="2500"/>
          </a:p>
        </p:txBody>
      </p:sp>
      <p:sp>
        <p:nvSpPr>
          <p:cNvPr id="285" name="Google Shape;285;p31"/>
          <p:cNvSpPr/>
          <p:nvPr/>
        </p:nvSpPr>
        <p:spPr>
          <a:xfrm>
            <a:off x="802682" y="424566"/>
            <a:ext cx="756300" cy="7563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ulish Medium"/>
                <a:ea typeface="Mulish Medium"/>
                <a:cs typeface="Mulish Medium"/>
                <a:sym typeface="Mulish Medium"/>
              </a:rPr>
              <a:t>5</a:t>
            </a:r>
            <a:endParaRPr sz="2000">
              <a:solidFill>
                <a:schemeClr val="lt1"/>
              </a:solidFill>
              <a:latin typeface="Mulish Medium"/>
              <a:ea typeface="Mulish Medium"/>
              <a:cs typeface="Mulish Medium"/>
              <a:sym typeface="Mulish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Innovation Plan by Slidesgo">
  <a:themeElements>
    <a:clrScheme name="Simple Light">
      <a:dk1>
        <a:srgbClr val="152F4D"/>
      </a:dk1>
      <a:lt1>
        <a:srgbClr val="F8F7F7"/>
      </a:lt1>
      <a:dk2>
        <a:srgbClr val="EC603C"/>
      </a:dk2>
      <a:lt2>
        <a:srgbClr val="FBC578"/>
      </a:lt2>
      <a:accent1>
        <a:srgbClr val="0A5781"/>
      </a:accent1>
      <a:accent2>
        <a:srgbClr val="274270"/>
      </a:accent2>
      <a:accent3>
        <a:srgbClr val="7A9AD0"/>
      </a:accent3>
      <a:accent4>
        <a:srgbClr val="D7DFEE"/>
      </a:accent4>
      <a:accent5>
        <a:srgbClr val="D9D9D9"/>
      </a:accent5>
      <a:accent6>
        <a:srgbClr val="FFFFFF"/>
      </a:accent6>
      <a:hlink>
        <a:srgbClr val="152F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