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5AA6B-C5D0-4C68-91F6-0ED05E1577A8}" type="datetimeFigureOut">
              <a:rPr lang="en-GB" smtClean="0"/>
              <a:t>25/01/2017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11E48-BBDF-44F5-AE21-37F382042C3F}" type="slidenum">
              <a:rPr lang="en-GB" smtClean="0"/>
              <a:t>‹#›</a:t>
            </a:fld>
            <a:endParaRPr lang="en-GB"/>
          </a:p>
        </p:txBody>
      </p:sp>
    </p:spTree>
    <p:extLst>
      <p:ext uri="{BB962C8B-B14F-4D97-AF65-F5344CB8AC3E}">
        <p14:creationId xmlns:p14="http://schemas.microsoft.com/office/powerpoint/2010/main" val="139924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4 stages to a product maturity</a:t>
            </a:r>
            <a:r>
              <a:rPr lang="en-GB" baseline="0" dirty="0" smtClean="0"/>
              <a:t> cycle; Introduction stage, growth stage, maturity stage and the decline stage.</a:t>
            </a:r>
            <a:endParaRPr lang="en-GB" dirty="0"/>
          </a:p>
        </p:txBody>
      </p:sp>
      <p:sp>
        <p:nvSpPr>
          <p:cNvPr id="4" name="Slide Number Placeholder 3"/>
          <p:cNvSpPr>
            <a:spLocks noGrp="1"/>
          </p:cNvSpPr>
          <p:nvPr>
            <p:ph type="sldNum" sz="quarter" idx="10"/>
          </p:nvPr>
        </p:nvSpPr>
        <p:spPr/>
        <p:txBody>
          <a:bodyPr/>
          <a:lstStyle/>
          <a:p>
            <a:fld id="{38A11E48-BBDF-44F5-AE21-37F382042C3F}" type="slidenum">
              <a:rPr lang="en-GB" smtClean="0"/>
              <a:t>1</a:t>
            </a:fld>
            <a:endParaRPr lang="en-GB"/>
          </a:p>
        </p:txBody>
      </p:sp>
    </p:spTree>
    <p:extLst>
      <p:ext uri="{BB962C8B-B14F-4D97-AF65-F5344CB8AC3E}">
        <p14:creationId xmlns:p14="http://schemas.microsoft.com/office/powerpoint/2010/main" val="325153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introduction stage is where the product is introduced into the market,</a:t>
            </a:r>
            <a:r>
              <a:rPr lang="en-GB" baseline="0" dirty="0" smtClean="0"/>
              <a:t> meaning the demand is low.</a:t>
            </a:r>
            <a:endParaRPr lang="en-GB" dirty="0"/>
          </a:p>
        </p:txBody>
      </p:sp>
      <p:sp>
        <p:nvSpPr>
          <p:cNvPr id="4" name="Slide Number Placeholder 3"/>
          <p:cNvSpPr>
            <a:spLocks noGrp="1"/>
          </p:cNvSpPr>
          <p:nvPr>
            <p:ph type="sldNum" sz="quarter" idx="10"/>
          </p:nvPr>
        </p:nvSpPr>
        <p:spPr/>
        <p:txBody>
          <a:bodyPr/>
          <a:lstStyle/>
          <a:p>
            <a:fld id="{38A11E48-BBDF-44F5-AE21-37F382042C3F}" type="slidenum">
              <a:rPr lang="en-GB" smtClean="0"/>
              <a:t>2</a:t>
            </a:fld>
            <a:endParaRPr lang="en-GB"/>
          </a:p>
        </p:txBody>
      </p:sp>
    </p:spTree>
    <p:extLst>
      <p:ext uri="{BB962C8B-B14F-4D97-AF65-F5344CB8AC3E}">
        <p14:creationId xmlns:p14="http://schemas.microsoft.com/office/powerpoint/2010/main" val="37573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growth stage is where the products demand begins</a:t>
            </a:r>
            <a:r>
              <a:rPr lang="en-GB" baseline="0" dirty="0" smtClean="0"/>
              <a:t> to grow at a larger rate than during the intro stage.</a:t>
            </a:r>
            <a:endParaRPr lang="en-GB" dirty="0"/>
          </a:p>
        </p:txBody>
      </p:sp>
      <p:sp>
        <p:nvSpPr>
          <p:cNvPr id="4" name="Slide Number Placeholder 3"/>
          <p:cNvSpPr>
            <a:spLocks noGrp="1"/>
          </p:cNvSpPr>
          <p:nvPr>
            <p:ph type="sldNum" sz="quarter" idx="10"/>
          </p:nvPr>
        </p:nvSpPr>
        <p:spPr/>
        <p:txBody>
          <a:bodyPr/>
          <a:lstStyle/>
          <a:p>
            <a:fld id="{38A11E48-BBDF-44F5-AE21-37F382042C3F}" type="slidenum">
              <a:rPr lang="en-GB" smtClean="0"/>
              <a:t>3</a:t>
            </a:fld>
            <a:endParaRPr lang="en-GB"/>
          </a:p>
        </p:txBody>
      </p:sp>
    </p:spTree>
    <p:extLst>
      <p:ext uri="{BB962C8B-B14F-4D97-AF65-F5344CB8AC3E}">
        <p14:creationId xmlns:p14="http://schemas.microsoft.com/office/powerpoint/2010/main" val="239304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maturity stage is where</a:t>
            </a:r>
            <a:r>
              <a:rPr lang="en-GB" baseline="0" dirty="0" smtClean="0"/>
              <a:t> the demand peaks and then begins to decline showing that the interest and demand in the product is being lost.</a:t>
            </a:r>
            <a:endParaRPr lang="en-GB" dirty="0"/>
          </a:p>
        </p:txBody>
      </p:sp>
      <p:sp>
        <p:nvSpPr>
          <p:cNvPr id="4" name="Slide Number Placeholder 3"/>
          <p:cNvSpPr>
            <a:spLocks noGrp="1"/>
          </p:cNvSpPr>
          <p:nvPr>
            <p:ph type="sldNum" sz="quarter" idx="10"/>
          </p:nvPr>
        </p:nvSpPr>
        <p:spPr/>
        <p:txBody>
          <a:bodyPr/>
          <a:lstStyle/>
          <a:p>
            <a:fld id="{38A11E48-BBDF-44F5-AE21-37F382042C3F}" type="slidenum">
              <a:rPr lang="en-GB" smtClean="0"/>
              <a:t>4</a:t>
            </a:fld>
            <a:endParaRPr lang="en-GB"/>
          </a:p>
        </p:txBody>
      </p:sp>
    </p:spTree>
    <p:extLst>
      <p:ext uri="{BB962C8B-B14F-4D97-AF65-F5344CB8AC3E}">
        <p14:creationId xmlns:p14="http://schemas.microsoft.com/office/powerpoint/2010/main" val="2273819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decline stage is where the product ‘dies’ and ceases</a:t>
            </a:r>
            <a:r>
              <a:rPr lang="en-GB" baseline="0" dirty="0" smtClean="0"/>
              <a:t> to be promoted and created.</a:t>
            </a:r>
            <a:endParaRPr lang="en-GB" dirty="0" smtClean="0"/>
          </a:p>
          <a:p>
            <a:endParaRPr lang="en-GB" dirty="0"/>
          </a:p>
        </p:txBody>
      </p:sp>
      <p:sp>
        <p:nvSpPr>
          <p:cNvPr id="4" name="Slide Number Placeholder 3"/>
          <p:cNvSpPr>
            <a:spLocks noGrp="1"/>
          </p:cNvSpPr>
          <p:nvPr>
            <p:ph type="sldNum" sz="quarter" idx="10"/>
          </p:nvPr>
        </p:nvSpPr>
        <p:spPr/>
        <p:txBody>
          <a:bodyPr/>
          <a:lstStyle/>
          <a:p>
            <a:fld id="{38A11E48-BBDF-44F5-AE21-37F382042C3F}" type="slidenum">
              <a:rPr lang="en-GB" smtClean="0"/>
              <a:t>5</a:t>
            </a:fld>
            <a:endParaRPr lang="en-GB"/>
          </a:p>
        </p:txBody>
      </p:sp>
    </p:spTree>
    <p:extLst>
      <p:ext uri="{BB962C8B-B14F-4D97-AF65-F5344CB8AC3E}">
        <p14:creationId xmlns:p14="http://schemas.microsoft.com/office/powerpoint/2010/main" val="3682181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a:t>
            </a:r>
            <a:r>
              <a:rPr lang="en-GB" baseline="0" dirty="0" smtClean="0"/>
              <a:t> the stages are shown in the graph. The introduction stage by the slowly increasing gradient. The growth stage by the quickly increasing gradient. The maturity stage by the increasing gradient, peak, then decreasing gradient. Then the decline stage shown by the negative gradient.</a:t>
            </a:r>
            <a:endParaRPr lang="en-GB" dirty="0"/>
          </a:p>
        </p:txBody>
      </p:sp>
      <p:sp>
        <p:nvSpPr>
          <p:cNvPr id="4" name="Slide Number Placeholder 3"/>
          <p:cNvSpPr>
            <a:spLocks noGrp="1"/>
          </p:cNvSpPr>
          <p:nvPr>
            <p:ph type="sldNum" sz="quarter" idx="10"/>
          </p:nvPr>
        </p:nvSpPr>
        <p:spPr/>
        <p:txBody>
          <a:bodyPr/>
          <a:lstStyle/>
          <a:p>
            <a:fld id="{38A11E48-BBDF-44F5-AE21-37F382042C3F}" type="slidenum">
              <a:rPr lang="en-GB" smtClean="0"/>
              <a:t>6</a:t>
            </a:fld>
            <a:endParaRPr lang="en-GB"/>
          </a:p>
        </p:txBody>
      </p:sp>
    </p:spTree>
    <p:extLst>
      <p:ext uri="{BB962C8B-B14F-4D97-AF65-F5344CB8AC3E}">
        <p14:creationId xmlns:p14="http://schemas.microsoft.com/office/powerpoint/2010/main" val="3204212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E1B692-2665-499F-98EC-498910E93AB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35175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1B692-2665-499F-98EC-498910E93AB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194347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1B692-2665-499F-98EC-498910E93AB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145E02-73EC-4625-90C6-C437388A1C0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54521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1B692-2665-499F-98EC-498910E93AB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916929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1B692-2665-499F-98EC-498910E93AB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145E02-73EC-4625-90C6-C437388A1C0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8718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1B692-2665-499F-98EC-498910E93AB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475489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B692-2665-499F-98EC-498910E93AB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3516263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B692-2665-499F-98EC-498910E93AB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129273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B692-2665-499F-98EC-498910E93AB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183671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1B692-2665-499F-98EC-498910E93AB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68160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E1B692-2665-499F-98EC-498910E93AB0}" type="datetimeFigureOut">
              <a:rPr lang="en-GB" smtClean="0"/>
              <a:t>25/01/2017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345669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E1B692-2665-499F-98EC-498910E93AB0}" type="datetimeFigureOut">
              <a:rPr lang="en-GB" smtClean="0"/>
              <a:t>25/01/2017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30261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E1B692-2665-499F-98EC-498910E93AB0}" type="datetimeFigureOut">
              <a:rPr lang="en-GB" smtClean="0"/>
              <a:t>25/01/2017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287599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1B692-2665-499F-98EC-498910E93AB0}" type="datetimeFigureOut">
              <a:rPr lang="en-GB" smtClean="0"/>
              <a:t>25/01/2017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424729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1B692-2665-499F-98EC-498910E93AB0}" type="datetimeFigureOut">
              <a:rPr lang="en-GB" smtClean="0"/>
              <a:t>25/01/2017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316715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1B692-2665-499F-98EC-498910E93AB0}" type="datetimeFigureOut">
              <a:rPr lang="en-GB" smtClean="0"/>
              <a:t>25/01/2017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145E02-73EC-4625-90C6-C437388A1C0F}" type="slidenum">
              <a:rPr lang="en-GB" smtClean="0"/>
              <a:t>‹#›</a:t>
            </a:fld>
            <a:endParaRPr lang="en-GB"/>
          </a:p>
        </p:txBody>
      </p:sp>
    </p:spTree>
    <p:extLst>
      <p:ext uri="{BB962C8B-B14F-4D97-AF65-F5344CB8AC3E}">
        <p14:creationId xmlns:p14="http://schemas.microsoft.com/office/powerpoint/2010/main" val="76521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E1B692-2665-499F-98EC-498910E93AB0}" type="datetimeFigureOut">
              <a:rPr lang="en-GB" smtClean="0"/>
              <a:t>25/01/2017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145E02-73EC-4625-90C6-C437388A1C0F}" type="slidenum">
              <a:rPr lang="en-GB" smtClean="0"/>
              <a:t>‹#›</a:t>
            </a:fld>
            <a:endParaRPr lang="en-GB"/>
          </a:p>
        </p:txBody>
      </p:sp>
    </p:spTree>
    <p:extLst>
      <p:ext uri="{BB962C8B-B14F-4D97-AF65-F5344CB8AC3E}">
        <p14:creationId xmlns:p14="http://schemas.microsoft.com/office/powerpoint/2010/main" val="2606374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Stages of Product Maturity Cycle </a:t>
            </a:r>
            <a:endParaRPr lang="en-GB" dirty="0"/>
          </a:p>
        </p:txBody>
      </p:sp>
      <p:sp>
        <p:nvSpPr>
          <p:cNvPr id="3" name="Content Placeholder 2"/>
          <p:cNvSpPr>
            <a:spLocks noGrp="1"/>
          </p:cNvSpPr>
          <p:nvPr>
            <p:ph idx="1"/>
          </p:nvPr>
        </p:nvSpPr>
        <p:spPr/>
        <p:txBody>
          <a:bodyPr/>
          <a:lstStyle/>
          <a:p>
            <a:r>
              <a:rPr lang="en-GB" dirty="0" smtClean="0"/>
              <a:t>The first stage is the introduction stage.</a:t>
            </a:r>
          </a:p>
          <a:p>
            <a:r>
              <a:rPr lang="en-GB" dirty="0" smtClean="0"/>
              <a:t>The next stage is the growth stage.</a:t>
            </a:r>
          </a:p>
          <a:p>
            <a:r>
              <a:rPr lang="en-GB" dirty="0" smtClean="0"/>
              <a:t>The penultimate stage is the maturity stage.</a:t>
            </a:r>
          </a:p>
          <a:p>
            <a:r>
              <a:rPr lang="en-GB" dirty="0" smtClean="0"/>
              <a:t>The final stage is the decline stage</a:t>
            </a:r>
          </a:p>
          <a:p>
            <a:endParaRPr lang="en-GB" dirty="0"/>
          </a:p>
        </p:txBody>
      </p:sp>
    </p:spTree>
    <p:extLst>
      <p:ext uri="{BB962C8B-B14F-4D97-AF65-F5344CB8AC3E}">
        <p14:creationId xmlns:p14="http://schemas.microsoft.com/office/powerpoint/2010/main" val="376833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Introduction Stage</a:t>
            </a:r>
            <a:endParaRPr lang="en-GB" dirty="0"/>
          </a:p>
        </p:txBody>
      </p:sp>
      <p:sp>
        <p:nvSpPr>
          <p:cNvPr id="3" name="Content Placeholder 2"/>
          <p:cNvSpPr>
            <a:spLocks noGrp="1"/>
          </p:cNvSpPr>
          <p:nvPr>
            <p:ph idx="1"/>
          </p:nvPr>
        </p:nvSpPr>
        <p:spPr/>
        <p:txBody>
          <a:bodyPr/>
          <a:lstStyle/>
          <a:p>
            <a:r>
              <a:rPr lang="en-GB" dirty="0" smtClean="0"/>
              <a:t>This is the stage when the product has just been introduced into the market and has a low interest level to the consumer so the demand will be lower but will steadily increase over time. </a:t>
            </a:r>
          </a:p>
          <a:p>
            <a:r>
              <a:rPr lang="en-GB" dirty="0" smtClean="0"/>
              <a:t>This is represented on a graph by the slowly increasing gradient.</a:t>
            </a:r>
            <a:endParaRPr lang="en-GB" dirty="0"/>
          </a:p>
        </p:txBody>
      </p:sp>
    </p:spTree>
    <p:extLst>
      <p:ext uri="{BB962C8B-B14F-4D97-AF65-F5344CB8AC3E}">
        <p14:creationId xmlns:p14="http://schemas.microsoft.com/office/powerpoint/2010/main" val="2646012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Growth Stage</a:t>
            </a:r>
            <a:endParaRPr lang="en-GB" dirty="0"/>
          </a:p>
        </p:txBody>
      </p:sp>
      <p:sp>
        <p:nvSpPr>
          <p:cNvPr id="3" name="Content Placeholder 2"/>
          <p:cNvSpPr>
            <a:spLocks noGrp="1"/>
          </p:cNvSpPr>
          <p:nvPr>
            <p:ph idx="1"/>
          </p:nvPr>
        </p:nvSpPr>
        <p:spPr/>
        <p:txBody>
          <a:bodyPr/>
          <a:lstStyle/>
          <a:p>
            <a:r>
              <a:rPr lang="en-GB" dirty="0" smtClean="0"/>
              <a:t>This is the stage where interest in the product is increasing and therefore the demand for the product also increases. </a:t>
            </a:r>
          </a:p>
          <a:p>
            <a:r>
              <a:rPr lang="en-GB" dirty="0" smtClean="0"/>
              <a:t>This is represented on the graph by the larger increase of gradient indicating that the demand for the product is increasing.</a:t>
            </a:r>
            <a:endParaRPr lang="en-GB" dirty="0"/>
          </a:p>
        </p:txBody>
      </p:sp>
    </p:spTree>
    <p:extLst>
      <p:ext uri="{BB962C8B-B14F-4D97-AF65-F5344CB8AC3E}">
        <p14:creationId xmlns:p14="http://schemas.microsoft.com/office/powerpoint/2010/main" val="798440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Maturity Stage</a:t>
            </a:r>
            <a:endParaRPr lang="en-GB" dirty="0"/>
          </a:p>
        </p:txBody>
      </p:sp>
      <p:sp>
        <p:nvSpPr>
          <p:cNvPr id="3" name="Content Placeholder 2"/>
          <p:cNvSpPr>
            <a:spLocks noGrp="1"/>
          </p:cNvSpPr>
          <p:nvPr>
            <p:ph idx="1"/>
          </p:nvPr>
        </p:nvSpPr>
        <p:spPr/>
        <p:txBody>
          <a:bodyPr/>
          <a:lstStyle/>
          <a:p>
            <a:r>
              <a:rPr lang="en-GB" dirty="0" smtClean="0"/>
              <a:t>This is the part of the cycle where the demand for the product peaks and then slowly begins to decline as the product has fallen out of fashion and demand for it begins to ceases.</a:t>
            </a:r>
          </a:p>
          <a:p>
            <a:r>
              <a:rPr lang="en-GB" dirty="0" smtClean="0"/>
              <a:t>This is shown by the graph reaching its peak point then beginning to decreases with a negative gradient.</a:t>
            </a:r>
            <a:endParaRPr lang="en-GB" dirty="0"/>
          </a:p>
        </p:txBody>
      </p:sp>
    </p:spTree>
    <p:extLst>
      <p:ext uri="{BB962C8B-B14F-4D97-AF65-F5344CB8AC3E}">
        <p14:creationId xmlns:p14="http://schemas.microsoft.com/office/powerpoint/2010/main" val="205384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Decline Stage</a:t>
            </a:r>
            <a:endParaRPr lang="en-GB" dirty="0"/>
          </a:p>
        </p:txBody>
      </p:sp>
      <p:sp>
        <p:nvSpPr>
          <p:cNvPr id="3" name="Content Placeholder 2"/>
          <p:cNvSpPr>
            <a:spLocks noGrp="1"/>
          </p:cNvSpPr>
          <p:nvPr>
            <p:ph idx="1"/>
          </p:nvPr>
        </p:nvSpPr>
        <p:spPr/>
        <p:txBody>
          <a:bodyPr/>
          <a:lstStyle/>
          <a:p>
            <a:r>
              <a:rPr lang="en-GB" dirty="0" smtClean="0"/>
              <a:t>This stage is where the interest and demand for the product decline rapidly and the death of the product occurs where production is ceased to prevent further profit losses.</a:t>
            </a:r>
          </a:p>
          <a:p>
            <a:r>
              <a:rPr lang="en-GB" dirty="0" smtClean="0"/>
              <a:t>This is show by the negative gradient and the death by the end of the graph mid way into a section.</a:t>
            </a:r>
            <a:endParaRPr lang="en-GB" dirty="0"/>
          </a:p>
        </p:txBody>
      </p:sp>
    </p:spTree>
    <p:extLst>
      <p:ext uri="{BB962C8B-B14F-4D97-AF65-F5344CB8AC3E}">
        <p14:creationId xmlns:p14="http://schemas.microsoft.com/office/powerpoint/2010/main" val="33981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Graph</a:t>
            </a:r>
            <a:endParaRPr lang="en-GB" dirty="0"/>
          </a:p>
        </p:txBody>
      </p:sp>
      <p:pic>
        <p:nvPicPr>
          <p:cNvPr id="1026" name="Picture 2" descr="http://figures.boundless-cdn.com/12983/full/-11-03-20at-209.43.18-20am.jpe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508919" y="2564606"/>
            <a:ext cx="6934200"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135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TotalTime>
  <Words>413</Words>
  <Application>Microsoft Office PowerPoint</Application>
  <PresentationFormat>Widescreen</PresentationFormat>
  <Paragraphs>30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4 Stages of Product Maturity Cycle </vt:lpstr>
      <vt:lpstr>The Introduction Stage</vt:lpstr>
      <vt:lpstr>The Growth Stage</vt:lpstr>
      <vt:lpstr>The Maturity Stage</vt:lpstr>
      <vt:lpstr>The Decline Stage</vt:lpstr>
      <vt:lpstr>The Graph</vt:lpstr>
    </vt:vector>
  </TitlesOfParts>
  <Company>Coventry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Stages of Product Maturity Cycle</dc:title>
  <dc:creator>Harry Rawden</dc:creator>
  <cp:lastModifiedBy>Harry Rawden</cp:lastModifiedBy>
  <cp:revision>5</cp:revision>
  <dcterms:created xsi:type="dcterms:W3CDTF">2017-01-25T11:22:05Z</dcterms:created>
  <dcterms:modified xsi:type="dcterms:W3CDTF">2017-01-25T12:12:15Z</dcterms:modified>
</cp:coreProperties>
</file>