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AA42DA-6DBA-4E8B-BFB5-90355091C7C3}" v="1" dt="2025-05-23T12:00:44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62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s Raphael" userId="3e22ddfc-305e-4818-afd2-461c131e7fef" providerId="ADAL" clId="{EDF1CFBB-5F7C-4275-8ED8-6146AD466CD8}"/>
    <pc:docChg chg="undo custSel modSld">
      <pc:chgData name="Weiss Raphael" userId="3e22ddfc-305e-4818-afd2-461c131e7fef" providerId="ADAL" clId="{EDF1CFBB-5F7C-4275-8ED8-6146AD466CD8}" dt="2025-05-22T14:29:52.955" v="62" actId="26606"/>
      <pc:docMkLst>
        <pc:docMk/>
      </pc:docMkLst>
      <pc:sldChg chg="addSp delSp modSp mod setBg">
        <pc:chgData name="Weiss Raphael" userId="3e22ddfc-305e-4818-afd2-461c131e7fef" providerId="ADAL" clId="{EDF1CFBB-5F7C-4275-8ED8-6146AD466CD8}" dt="2025-05-22T14:29:52.955" v="62" actId="26606"/>
        <pc:sldMkLst>
          <pc:docMk/>
          <pc:sldMk cId="2860367759" sldId="261"/>
        </pc:sldMkLst>
        <pc:spChg chg="mod">
          <ac:chgData name="Weiss Raphael" userId="3e22ddfc-305e-4818-afd2-461c131e7fef" providerId="ADAL" clId="{EDF1CFBB-5F7C-4275-8ED8-6146AD466CD8}" dt="2025-05-22T14:29:52.955" v="62" actId="26606"/>
          <ac:spMkLst>
            <pc:docMk/>
            <pc:sldMk cId="2860367759" sldId="261"/>
            <ac:spMk id="2" creationId="{607B3D45-7F98-E46A-81E4-38FC9DDD4673}"/>
          </ac:spMkLst>
        </pc:spChg>
        <pc:spChg chg="mod ord">
          <ac:chgData name="Weiss Raphael" userId="3e22ddfc-305e-4818-afd2-461c131e7fef" providerId="ADAL" clId="{EDF1CFBB-5F7C-4275-8ED8-6146AD466CD8}" dt="2025-05-22T14:29:52.955" v="62" actId="26606"/>
          <ac:spMkLst>
            <pc:docMk/>
            <pc:sldMk cId="2860367759" sldId="261"/>
            <ac:spMk id="3" creationId="{DB6BE4B8-C9BB-B109-22EE-06C61522C757}"/>
          </ac:spMkLst>
        </pc:spChg>
        <pc:spChg chg="add del">
          <ac:chgData name="Weiss Raphael" userId="3e22ddfc-305e-4818-afd2-461c131e7fef" providerId="ADAL" clId="{EDF1CFBB-5F7C-4275-8ED8-6146AD466CD8}" dt="2025-05-22T14:29:52.939" v="61" actId="26606"/>
          <ac:spMkLst>
            <pc:docMk/>
            <pc:sldMk cId="2860367759" sldId="261"/>
            <ac:spMk id="12" creationId="{AE3A741D-C19B-960A-5803-1C5887147820}"/>
          </ac:spMkLst>
        </pc:spChg>
        <pc:spChg chg="add del">
          <ac:chgData name="Weiss Raphael" userId="3e22ddfc-305e-4818-afd2-461c131e7fef" providerId="ADAL" clId="{EDF1CFBB-5F7C-4275-8ED8-6146AD466CD8}" dt="2025-05-22T14:29:52.939" v="61" actId="26606"/>
          <ac:spMkLst>
            <pc:docMk/>
            <pc:sldMk cId="2860367759" sldId="261"/>
            <ac:spMk id="14" creationId="{DC39DE25-0E4E-0AA7-0932-1D78C2372786}"/>
          </ac:spMkLst>
        </pc:spChg>
        <pc:spChg chg="add del">
          <ac:chgData name="Weiss Raphael" userId="3e22ddfc-305e-4818-afd2-461c131e7fef" providerId="ADAL" clId="{EDF1CFBB-5F7C-4275-8ED8-6146AD466CD8}" dt="2025-05-22T14:29:52.939" v="61" actId="26606"/>
          <ac:spMkLst>
            <pc:docMk/>
            <pc:sldMk cId="2860367759" sldId="261"/>
            <ac:spMk id="16" creationId="{8D6EA299-0840-6DEA-E670-C49AEBC87E89}"/>
          </ac:spMkLst>
        </pc:spChg>
        <pc:spChg chg="add">
          <ac:chgData name="Weiss Raphael" userId="3e22ddfc-305e-4818-afd2-461c131e7fef" providerId="ADAL" clId="{EDF1CFBB-5F7C-4275-8ED8-6146AD466CD8}" dt="2025-05-22T14:29:52.955" v="62" actId="26606"/>
          <ac:spMkLst>
            <pc:docMk/>
            <pc:sldMk cId="2860367759" sldId="261"/>
            <ac:spMk id="18" creationId="{ECC07320-C2CA-4E29-8481-9D9E143C7788}"/>
          </ac:spMkLst>
        </pc:spChg>
        <pc:spChg chg="add">
          <ac:chgData name="Weiss Raphael" userId="3e22ddfc-305e-4818-afd2-461c131e7fef" providerId="ADAL" clId="{EDF1CFBB-5F7C-4275-8ED8-6146AD466CD8}" dt="2025-05-22T14:29:52.955" v="62" actId="26606"/>
          <ac:spMkLst>
            <pc:docMk/>
            <pc:sldMk cId="2860367759" sldId="261"/>
            <ac:spMk id="19" creationId="{178FB36B-5BFE-42CA-BC60-1115E0D95EEC}"/>
          </ac:spMkLst>
        </pc:spChg>
        <pc:picChg chg="add del mod ord modCrop">
          <ac:chgData name="Weiss Raphael" userId="3e22ddfc-305e-4818-afd2-461c131e7fef" providerId="ADAL" clId="{EDF1CFBB-5F7C-4275-8ED8-6146AD466CD8}" dt="2025-05-22T14:28:30.172" v="58" actId="478"/>
          <ac:picMkLst>
            <pc:docMk/>
            <pc:sldMk cId="2860367759" sldId="261"/>
            <ac:picMk id="5" creationId="{C22E6E39-95E2-9793-C443-920DC8CEC59B}"/>
          </ac:picMkLst>
        </pc:picChg>
        <pc:picChg chg="add mod ord">
          <ac:chgData name="Weiss Raphael" userId="3e22ddfc-305e-4818-afd2-461c131e7fef" providerId="ADAL" clId="{EDF1CFBB-5F7C-4275-8ED8-6146AD466CD8}" dt="2025-05-22T14:29:52.955" v="62" actId="26606"/>
          <ac:picMkLst>
            <pc:docMk/>
            <pc:sldMk cId="2860367759" sldId="261"/>
            <ac:picMk id="7" creationId="{1B1E25B5-5A52-9943-7EE6-02DF3EDC10A8}"/>
          </ac:picMkLst>
        </pc:picChg>
        <pc:picChg chg="del">
          <ac:chgData name="Weiss Raphael" userId="3e22ddfc-305e-4818-afd2-461c131e7fef" providerId="ADAL" clId="{EDF1CFBB-5F7C-4275-8ED8-6146AD466CD8}" dt="2025-05-22T14:22:47.142" v="5" actId="478"/>
          <ac:picMkLst>
            <pc:docMk/>
            <pc:sldMk cId="2860367759" sldId="261"/>
            <ac:picMk id="23" creationId="{454F4595-023C-F55C-1DEB-56A4CE0BBB49}"/>
          </ac:picMkLst>
        </pc:picChg>
      </pc:sldChg>
      <pc:sldChg chg="addSp delSp modSp mod">
        <pc:chgData name="Weiss Raphael" userId="3e22ddfc-305e-4818-afd2-461c131e7fef" providerId="ADAL" clId="{EDF1CFBB-5F7C-4275-8ED8-6146AD466CD8}" dt="2025-05-22T14:28:16.830" v="57" actId="1076"/>
        <pc:sldMkLst>
          <pc:docMk/>
          <pc:sldMk cId="798947896" sldId="266"/>
        </pc:sldMkLst>
        <pc:spChg chg="del">
          <ac:chgData name="Weiss Raphael" userId="3e22ddfc-305e-4818-afd2-461c131e7fef" providerId="ADAL" clId="{EDF1CFBB-5F7C-4275-8ED8-6146AD466CD8}" dt="2025-05-22T14:25:56.700" v="28" actId="478"/>
          <ac:spMkLst>
            <pc:docMk/>
            <pc:sldMk cId="798947896" sldId="266"/>
            <ac:spMk id="2" creationId="{4F042840-550D-E688-1773-7FFE5C04D7E3}"/>
          </ac:spMkLst>
        </pc:spChg>
        <pc:spChg chg="del">
          <ac:chgData name="Weiss Raphael" userId="3e22ddfc-305e-4818-afd2-461c131e7fef" providerId="ADAL" clId="{EDF1CFBB-5F7C-4275-8ED8-6146AD466CD8}" dt="2025-05-22T14:25:47.965" v="26" actId="22"/>
          <ac:spMkLst>
            <pc:docMk/>
            <pc:sldMk cId="798947896" sldId="266"/>
            <ac:spMk id="3" creationId="{EDBF81EF-49B2-C886-02F1-A4DA57A3B2D4}"/>
          </ac:spMkLst>
        </pc:spChg>
        <pc:spChg chg="add mod">
          <ac:chgData name="Weiss Raphael" userId="3e22ddfc-305e-4818-afd2-461c131e7fef" providerId="ADAL" clId="{EDF1CFBB-5F7C-4275-8ED8-6146AD466CD8}" dt="2025-05-22T14:27:44.531" v="52" actId="20577"/>
          <ac:spMkLst>
            <pc:docMk/>
            <pc:sldMk cId="798947896" sldId="266"/>
            <ac:spMk id="7" creationId="{A2AEA98C-8395-7A63-0734-64506241A4A8}"/>
          </ac:spMkLst>
        </pc:spChg>
        <pc:spChg chg="add del mod">
          <ac:chgData name="Weiss Raphael" userId="3e22ddfc-305e-4818-afd2-461c131e7fef" providerId="ADAL" clId="{EDF1CFBB-5F7C-4275-8ED8-6146AD466CD8}" dt="2025-05-22T14:27:28.695" v="36" actId="478"/>
          <ac:spMkLst>
            <pc:docMk/>
            <pc:sldMk cId="798947896" sldId="266"/>
            <ac:spMk id="9" creationId="{0AB49E16-0E4F-EF31-089F-36E2BB95AECE}"/>
          </ac:spMkLst>
        </pc:spChg>
        <pc:picChg chg="add del mod ord">
          <ac:chgData name="Weiss Raphael" userId="3e22ddfc-305e-4818-afd2-461c131e7fef" providerId="ADAL" clId="{EDF1CFBB-5F7C-4275-8ED8-6146AD466CD8}" dt="2025-05-22T14:28:16.830" v="57" actId="1076"/>
          <ac:picMkLst>
            <pc:docMk/>
            <pc:sldMk cId="798947896" sldId="266"/>
            <ac:picMk id="5" creationId="{87F6E009-1AAE-0B00-5EE0-1DB37C8C93CB}"/>
          </ac:picMkLst>
        </pc:picChg>
      </pc:sldChg>
    </pc:docChg>
  </pc:docChgLst>
  <pc:docChgLst>
    <pc:chgData name="Wildhaber Ralph" userId="b39d2334-c612-409d-92bd-81638dab40bd" providerId="ADAL" clId="{FBAA42DA-6DBA-4E8B-BFB5-90355091C7C3}"/>
    <pc:docChg chg="modSld">
      <pc:chgData name="Wildhaber Ralph" userId="b39d2334-c612-409d-92bd-81638dab40bd" providerId="ADAL" clId="{FBAA42DA-6DBA-4E8B-BFB5-90355091C7C3}" dt="2025-05-23T12:00:44.508" v="1" actId="20577"/>
      <pc:docMkLst>
        <pc:docMk/>
      </pc:docMkLst>
      <pc:sldChg chg="modSp mod">
        <pc:chgData name="Wildhaber Ralph" userId="b39d2334-c612-409d-92bd-81638dab40bd" providerId="ADAL" clId="{FBAA42DA-6DBA-4E8B-BFB5-90355091C7C3}" dt="2025-05-23T12:00:31.407" v="0" actId="20577"/>
        <pc:sldMkLst>
          <pc:docMk/>
          <pc:sldMk cId="2860367759" sldId="261"/>
        </pc:sldMkLst>
        <pc:spChg chg="mod">
          <ac:chgData name="Wildhaber Ralph" userId="b39d2334-c612-409d-92bd-81638dab40bd" providerId="ADAL" clId="{FBAA42DA-6DBA-4E8B-BFB5-90355091C7C3}" dt="2025-05-23T12:00:31.407" v="0" actId="20577"/>
          <ac:spMkLst>
            <pc:docMk/>
            <pc:sldMk cId="2860367759" sldId="261"/>
            <ac:spMk id="2" creationId="{607B3D45-7F98-E46A-81E4-38FC9DDD4673}"/>
          </ac:spMkLst>
        </pc:spChg>
      </pc:sldChg>
      <pc:sldChg chg="modSp">
        <pc:chgData name="Wildhaber Ralph" userId="b39d2334-c612-409d-92bd-81638dab40bd" providerId="ADAL" clId="{FBAA42DA-6DBA-4E8B-BFB5-90355091C7C3}" dt="2025-05-23T12:00:44.508" v="1" actId="20577"/>
        <pc:sldMkLst>
          <pc:docMk/>
          <pc:sldMk cId="2577418174" sldId="264"/>
        </pc:sldMkLst>
        <pc:graphicFrameChg chg="mod">
          <ac:chgData name="Wildhaber Ralph" userId="b39d2334-c612-409d-92bd-81638dab40bd" providerId="ADAL" clId="{FBAA42DA-6DBA-4E8B-BFB5-90355091C7C3}" dt="2025-05-23T12:00:44.508" v="1" actId="20577"/>
          <ac:graphicFrameMkLst>
            <pc:docMk/>
            <pc:sldMk cId="2577418174" sldId="264"/>
            <ac:graphicFrameMk id="6" creationId="{8DB88976-08DA-752F-FCEA-50C121FD7084}"/>
          </ac:graphicFrameMkLst>
        </pc:graphicFrameChg>
      </pc:sldChg>
    </pc:docChg>
  </pc:docChgLst>
  <pc:docChgLst>
    <pc:chgData name="Wildhaber Ralph" userId="b39d2334-c612-409d-92bd-81638dab40bd" providerId="ADAL" clId="{9246B68A-3D67-456A-81C7-D367DD9EED80}"/>
    <pc:docChg chg="addSld modSld">
      <pc:chgData name="Wildhaber Ralph" userId="b39d2334-c612-409d-92bd-81638dab40bd" providerId="ADAL" clId="{9246B68A-3D67-456A-81C7-D367DD9EED80}" dt="2025-05-20T15:02:58.457" v="30" actId="20577"/>
      <pc:docMkLst>
        <pc:docMk/>
      </pc:docMkLst>
      <pc:sldChg chg="modSp mod">
        <pc:chgData name="Wildhaber Ralph" userId="b39d2334-c612-409d-92bd-81638dab40bd" providerId="ADAL" clId="{9246B68A-3D67-456A-81C7-D367DD9EED80}" dt="2025-05-20T15:00:47.927" v="0" actId="20577"/>
        <pc:sldMkLst>
          <pc:docMk/>
          <pc:sldMk cId="1234949343" sldId="263"/>
        </pc:sldMkLst>
        <pc:spChg chg="mod">
          <ac:chgData name="Wildhaber Ralph" userId="b39d2334-c612-409d-92bd-81638dab40bd" providerId="ADAL" clId="{9246B68A-3D67-456A-81C7-D367DD9EED80}" dt="2025-05-20T15:00:47.927" v="0" actId="20577"/>
          <ac:spMkLst>
            <pc:docMk/>
            <pc:sldMk cId="1234949343" sldId="263"/>
            <ac:spMk id="3" creationId="{B53628FB-A831-5BEA-5C2E-5BE561E7E16C}"/>
          </ac:spMkLst>
        </pc:spChg>
      </pc:sldChg>
      <pc:sldChg chg="modSp new mod">
        <pc:chgData name="Wildhaber Ralph" userId="b39d2334-c612-409d-92bd-81638dab40bd" providerId="ADAL" clId="{9246B68A-3D67-456A-81C7-D367DD9EED80}" dt="2025-05-20T15:02:58.457" v="30" actId="20577"/>
        <pc:sldMkLst>
          <pc:docMk/>
          <pc:sldMk cId="798947896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22937-30BE-4D38-A35E-812B4A6261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50C1E7-258B-4E63-8508-3E261B274082}">
      <dgm:prSet custT="1"/>
      <dgm:spPr/>
      <dgm:t>
        <a:bodyPr/>
        <a:lstStyle/>
        <a:p>
          <a:r>
            <a:rPr lang="de-DE" sz="1800" dirty="0"/>
            <a:t>Bundesamt für Statistik (BFS), bfs.admin.ch</a:t>
          </a:r>
          <a:endParaRPr lang="en-US" sz="1800" dirty="0"/>
        </a:p>
      </dgm:t>
    </dgm:pt>
    <dgm:pt modelId="{42F075BB-99AC-437E-8324-E9326611C93C}" type="parTrans" cxnId="{C0E471CB-6B27-4D2F-8440-E85BC13871DD}">
      <dgm:prSet/>
      <dgm:spPr/>
      <dgm:t>
        <a:bodyPr/>
        <a:lstStyle/>
        <a:p>
          <a:endParaRPr lang="en-US" sz="2000"/>
        </a:p>
      </dgm:t>
    </dgm:pt>
    <dgm:pt modelId="{1D39357C-8E0E-4ABC-9547-F997D4C4843A}" type="sibTrans" cxnId="{C0E471CB-6B27-4D2F-8440-E85BC13871DD}">
      <dgm:prSet/>
      <dgm:spPr/>
      <dgm:t>
        <a:bodyPr/>
        <a:lstStyle/>
        <a:p>
          <a:endParaRPr lang="en-US" sz="2000"/>
        </a:p>
      </dgm:t>
    </dgm:pt>
    <dgm:pt modelId="{42C74470-411C-494D-80D8-2B3B35873F97}">
      <dgm:prSet custT="1"/>
      <dgm:spPr/>
      <dgm:t>
        <a:bodyPr/>
        <a:lstStyle/>
        <a:p>
          <a:r>
            <a:rPr lang="de-DE" sz="1800" dirty="0"/>
            <a:t>Daten zu den eingelösten </a:t>
          </a:r>
          <a:r>
            <a:rPr lang="de-DE" sz="1800"/>
            <a:t>Strassenfahrzeuge, </a:t>
          </a:r>
          <a:r>
            <a:rPr lang="de-DE" sz="1800" dirty="0"/>
            <a:t>2010-2024</a:t>
          </a:r>
          <a:endParaRPr lang="en-US" sz="1800" dirty="0"/>
        </a:p>
      </dgm:t>
    </dgm:pt>
    <dgm:pt modelId="{BF1AD03B-415B-4AC7-B4C9-BFAA39BCEEEB}" type="parTrans" cxnId="{0AED7F46-BD73-45C4-8733-23AE5510DE29}">
      <dgm:prSet/>
      <dgm:spPr/>
      <dgm:t>
        <a:bodyPr/>
        <a:lstStyle/>
        <a:p>
          <a:endParaRPr lang="en-US" sz="2000"/>
        </a:p>
      </dgm:t>
    </dgm:pt>
    <dgm:pt modelId="{E517D269-08F7-4C05-90BB-08B50FBDF825}" type="sibTrans" cxnId="{0AED7F46-BD73-45C4-8733-23AE5510DE29}">
      <dgm:prSet/>
      <dgm:spPr/>
      <dgm:t>
        <a:bodyPr/>
        <a:lstStyle/>
        <a:p>
          <a:endParaRPr lang="en-US" sz="2000"/>
        </a:p>
      </dgm:t>
    </dgm:pt>
    <dgm:pt modelId="{B4D5C721-02F4-416E-AF0A-7FD7F145D8F6}">
      <dgm:prSet custT="1"/>
      <dgm:spPr/>
      <dgm:t>
        <a:bodyPr/>
        <a:lstStyle/>
        <a:p>
          <a:r>
            <a:rPr lang="de-DE" sz="1600"/>
            <a:t>BFS-Nummer: px-x-1103020100_111 (Bestand)</a:t>
          </a:r>
          <a:endParaRPr lang="en-US" sz="1600"/>
        </a:p>
      </dgm:t>
    </dgm:pt>
    <dgm:pt modelId="{E843B1AF-22CA-439A-810D-F4AD22773D50}" type="parTrans" cxnId="{136FB28C-CE7D-407C-824B-062002557256}">
      <dgm:prSet/>
      <dgm:spPr/>
      <dgm:t>
        <a:bodyPr/>
        <a:lstStyle/>
        <a:p>
          <a:endParaRPr lang="en-US" sz="2000"/>
        </a:p>
      </dgm:t>
    </dgm:pt>
    <dgm:pt modelId="{DD3376FC-6452-4420-8A5F-F5FA88CE261F}" type="sibTrans" cxnId="{136FB28C-CE7D-407C-824B-062002557256}">
      <dgm:prSet/>
      <dgm:spPr/>
      <dgm:t>
        <a:bodyPr/>
        <a:lstStyle/>
        <a:p>
          <a:endParaRPr lang="en-US" sz="2000"/>
        </a:p>
      </dgm:t>
    </dgm:pt>
    <dgm:pt modelId="{8AC0DD3B-5962-4C89-8871-C575E8F1C050}">
      <dgm:prSet custT="1"/>
      <dgm:spPr/>
      <dgm:t>
        <a:bodyPr/>
        <a:lstStyle/>
        <a:p>
          <a:r>
            <a:rPr lang="de-DE" sz="1600"/>
            <a:t>BFS-Nummer: px-x-1103020200_121 (Neue Inverkehrssetzungen) </a:t>
          </a:r>
          <a:endParaRPr lang="en-US" sz="1600"/>
        </a:p>
      </dgm:t>
    </dgm:pt>
    <dgm:pt modelId="{9986C384-0868-4902-AE6E-BD6F7CD11956}" type="parTrans" cxnId="{EB0C6F69-4E4A-45B6-A025-6CD315CE56D1}">
      <dgm:prSet/>
      <dgm:spPr/>
      <dgm:t>
        <a:bodyPr/>
        <a:lstStyle/>
        <a:p>
          <a:endParaRPr lang="en-US" sz="2000"/>
        </a:p>
      </dgm:t>
    </dgm:pt>
    <dgm:pt modelId="{8D21BBF5-AD99-414B-A930-7EA69391B1AC}" type="sibTrans" cxnId="{EB0C6F69-4E4A-45B6-A025-6CD315CE56D1}">
      <dgm:prSet/>
      <dgm:spPr/>
      <dgm:t>
        <a:bodyPr/>
        <a:lstStyle/>
        <a:p>
          <a:endParaRPr lang="en-US" sz="2000"/>
        </a:p>
      </dgm:t>
    </dgm:pt>
    <dgm:pt modelId="{1E70454A-7ED3-4C5D-9AF5-2EA7EB5AD4D0}">
      <dgm:prSet custT="1"/>
      <dgm:spPr/>
      <dgm:t>
        <a:bodyPr/>
        <a:lstStyle/>
        <a:p>
          <a:r>
            <a:rPr lang="de-DE" sz="1800"/>
            <a:t>Ständige Wohnbevölkerung auf Gemeindeebene, 2010-2023 </a:t>
          </a:r>
          <a:endParaRPr lang="en-US" sz="1800"/>
        </a:p>
      </dgm:t>
    </dgm:pt>
    <dgm:pt modelId="{E6D4DB40-DA63-493F-B96C-B23BC4F1FE7B}" type="parTrans" cxnId="{AF9B074C-EAC0-4EB3-9EC5-FDD667414610}">
      <dgm:prSet/>
      <dgm:spPr/>
      <dgm:t>
        <a:bodyPr/>
        <a:lstStyle/>
        <a:p>
          <a:endParaRPr lang="en-US" sz="2000"/>
        </a:p>
      </dgm:t>
    </dgm:pt>
    <dgm:pt modelId="{3556EC2E-B101-4EF3-842B-DCC895FD5355}" type="sibTrans" cxnId="{AF9B074C-EAC0-4EB3-9EC5-FDD667414610}">
      <dgm:prSet/>
      <dgm:spPr/>
      <dgm:t>
        <a:bodyPr/>
        <a:lstStyle/>
        <a:p>
          <a:endParaRPr lang="en-US" sz="2000"/>
        </a:p>
      </dgm:t>
    </dgm:pt>
    <dgm:pt modelId="{987077A1-EF66-493A-9FAE-A1CF545BACE9}">
      <dgm:prSet custT="1"/>
      <dgm:spPr/>
      <dgm:t>
        <a:bodyPr/>
        <a:lstStyle/>
        <a:p>
          <a:r>
            <a:rPr lang="de-DE" sz="1600"/>
            <a:t>BFS-Nummer:px-x-0102010000_101 (Gemeindefusionen beachten!) </a:t>
          </a:r>
          <a:endParaRPr lang="en-US" sz="1600"/>
        </a:p>
      </dgm:t>
    </dgm:pt>
    <dgm:pt modelId="{825595BD-6B0E-42FD-9907-BABAB9DFFB9E}" type="parTrans" cxnId="{5AD553B7-8C74-4223-BDC4-7DE428E74C63}">
      <dgm:prSet/>
      <dgm:spPr/>
      <dgm:t>
        <a:bodyPr/>
        <a:lstStyle/>
        <a:p>
          <a:endParaRPr lang="en-US" sz="2000"/>
        </a:p>
      </dgm:t>
    </dgm:pt>
    <dgm:pt modelId="{E2E8DC3A-1855-433C-86B3-655EC068EEDD}" type="sibTrans" cxnId="{5AD553B7-8C74-4223-BDC4-7DE428E74C63}">
      <dgm:prSet/>
      <dgm:spPr/>
      <dgm:t>
        <a:bodyPr/>
        <a:lstStyle/>
        <a:p>
          <a:endParaRPr lang="en-US" sz="2000"/>
        </a:p>
      </dgm:t>
    </dgm:pt>
    <dgm:pt modelId="{9F7A178A-B1D3-4387-A817-3EF884401AFD}">
      <dgm:prSet custT="1"/>
      <dgm:spPr/>
      <dgm:t>
        <a:bodyPr/>
        <a:lstStyle/>
        <a:p>
          <a:r>
            <a:rPr lang="de-DE" sz="1800"/>
            <a:t>Basisgeometrien (für Kantons- und Gemeindegrenzen)</a:t>
          </a:r>
          <a:endParaRPr lang="en-US" sz="1800"/>
        </a:p>
      </dgm:t>
    </dgm:pt>
    <dgm:pt modelId="{7D62F146-0FC2-47C6-9C1A-BF969C1FBA43}" type="parTrans" cxnId="{46289A55-AC5C-4CA4-A1FA-66AC38813168}">
      <dgm:prSet/>
      <dgm:spPr/>
      <dgm:t>
        <a:bodyPr/>
        <a:lstStyle/>
        <a:p>
          <a:endParaRPr lang="en-US" sz="2000"/>
        </a:p>
      </dgm:t>
    </dgm:pt>
    <dgm:pt modelId="{70A93429-32CA-4540-9CC1-0F3C06B4F25C}" type="sibTrans" cxnId="{46289A55-AC5C-4CA4-A1FA-66AC38813168}">
      <dgm:prSet/>
      <dgm:spPr/>
      <dgm:t>
        <a:bodyPr/>
        <a:lstStyle/>
        <a:p>
          <a:endParaRPr lang="en-US" sz="2000"/>
        </a:p>
      </dgm:t>
    </dgm:pt>
    <dgm:pt modelId="{5C115E31-C0E4-4A30-A31C-7DBDDF1C2DAF}">
      <dgm:prSet custT="1"/>
      <dgm:spPr/>
      <dgm:t>
        <a:bodyPr/>
        <a:lstStyle/>
        <a:p>
          <a:r>
            <a:rPr lang="de-DE" sz="1600"/>
            <a:t>Kartenset 2024</a:t>
          </a:r>
          <a:endParaRPr lang="en-US" sz="1600"/>
        </a:p>
      </dgm:t>
    </dgm:pt>
    <dgm:pt modelId="{F0E83E4F-FB7E-4729-B56C-0B3BB7EC8629}" type="parTrans" cxnId="{B6869286-96E8-4C96-8012-09FA841FE621}">
      <dgm:prSet/>
      <dgm:spPr/>
      <dgm:t>
        <a:bodyPr/>
        <a:lstStyle/>
        <a:p>
          <a:endParaRPr lang="en-US" sz="2000"/>
        </a:p>
      </dgm:t>
    </dgm:pt>
    <dgm:pt modelId="{9D444522-76CE-4001-B777-07DDD2597BA7}" type="sibTrans" cxnId="{B6869286-96E8-4C96-8012-09FA841FE621}">
      <dgm:prSet/>
      <dgm:spPr/>
      <dgm:t>
        <a:bodyPr/>
        <a:lstStyle/>
        <a:p>
          <a:endParaRPr lang="en-US" sz="2000"/>
        </a:p>
      </dgm:t>
    </dgm:pt>
    <dgm:pt modelId="{6A38FE09-4423-493B-9F38-D7EBD948D383}" type="pres">
      <dgm:prSet presAssocID="{7F622937-30BE-4D38-A35E-812B4A62618C}" presName="Name0" presStyleCnt="0">
        <dgm:presLayoutVars>
          <dgm:dir/>
          <dgm:animLvl val="lvl"/>
          <dgm:resizeHandles val="exact"/>
        </dgm:presLayoutVars>
      </dgm:prSet>
      <dgm:spPr/>
    </dgm:pt>
    <dgm:pt modelId="{881899CF-E23D-47F6-91CA-4CD9FB1EACA8}" type="pres">
      <dgm:prSet presAssocID="{3450C1E7-258B-4E63-8508-3E261B274082}" presName="linNode" presStyleCnt="0"/>
      <dgm:spPr/>
    </dgm:pt>
    <dgm:pt modelId="{6E96D9D6-E267-4359-9241-DA148AE465EF}" type="pres">
      <dgm:prSet presAssocID="{3450C1E7-258B-4E63-8508-3E261B274082}" presName="parentText" presStyleLbl="node1" presStyleIdx="0" presStyleCnt="4" custLinFactNeighborY="-208">
        <dgm:presLayoutVars>
          <dgm:chMax val="1"/>
          <dgm:bulletEnabled val="1"/>
        </dgm:presLayoutVars>
      </dgm:prSet>
      <dgm:spPr/>
    </dgm:pt>
    <dgm:pt modelId="{13040976-9013-4519-B089-E19C8FA6D524}" type="pres">
      <dgm:prSet presAssocID="{1D39357C-8E0E-4ABC-9547-F997D4C4843A}" presName="sp" presStyleCnt="0"/>
      <dgm:spPr/>
    </dgm:pt>
    <dgm:pt modelId="{B8B554EB-AF12-42D2-BF33-52F2623E9C47}" type="pres">
      <dgm:prSet presAssocID="{42C74470-411C-494D-80D8-2B3B35873F97}" presName="linNode" presStyleCnt="0"/>
      <dgm:spPr/>
    </dgm:pt>
    <dgm:pt modelId="{54C893BC-EEC9-4C52-AFBB-00785E4B9455}" type="pres">
      <dgm:prSet presAssocID="{42C74470-411C-494D-80D8-2B3B35873F9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2DC4CEE-70A0-41E9-BF69-2B0A81898495}" type="pres">
      <dgm:prSet presAssocID="{42C74470-411C-494D-80D8-2B3B35873F97}" presName="descendantText" presStyleLbl="alignAccFollowNode1" presStyleIdx="0" presStyleCnt="3">
        <dgm:presLayoutVars>
          <dgm:bulletEnabled val="1"/>
        </dgm:presLayoutVars>
      </dgm:prSet>
      <dgm:spPr/>
    </dgm:pt>
    <dgm:pt modelId="{E679C046-D124-4A8E-B7A2-2941F6FFDE2B}" type="pres">
      <dgm:prSet presAssocID="{E517D269-08F7-4C05-90BB-08B50FBDF825}" presName="sp" presStyleCnt="0"/>
      <dgm:spPr/>
    </dgm:pt>
    <dgm:pt modelId="{6643D1F1-0828-498C-B1E8-039F148AE9DC}" type="pres">
      <dgm:prSet presAssocID="{1E70454A-7ED3-4C5D-9AF5-2EA7EB5AD4D0}" presName="linNode" presStyleCnt="0"/>
      <dgm:spPr/>
    </dgm:pt>
    <dgm:pt modelId="{2584E211-7A77-4B13-8A33-7489F9EC21A5}" type="pres">
      <dgm:prSet presAssocID="{1E70454A-7ED3-4C5D-9AF5-2EA7EB5AD4D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44BE111-CAA3-4B33-96D4-B741CACB01A7}" type="pres">
      <dgm:prSet presAssocID="{1E70454A-7ED3-4C5D-9AF5-2EA7EB5AD4D0}" presName="descendantText" presStyleLbl="alignAccFollowNode1" presStyleIdx="1" presStyleCnt="3">
        <dgm:presLayoutVars>
          <dgm:bulletEnabled val="1"/>
        </dgm:presLayoutVars>
      </dgm:prSet>
      <dgm:spPr/>
    </dgm:pt>
    <dgm:pt modelId="{BACDDC5D-3F7C-4882-B38F-920545C6B3B9}" type="pres">
      <dgm:prSet presAssocID="{3556EC2E-B101-4EF3-842B-DCC895FD5355}" presName="sp" presStyleCnt="0"/>
      <dgm:spPr/>
    </dgm:pt>
    <dgm:pt modelId="{7422CCE9-C30C-476F-8702-961DA9329F57}" type="pres">
      <dgm:prSet presAssocID="{9F7A178A-B1D3-4387-A817-3EF884401AFD}" presName="linNode" presStyleCnt="0"/>
      <dgm:spPr/>
    </dgm:pt>
    <dgm:pt modelId="{7C80815D-C9BE-48C6-852E-48475A00BA7D}" type="pres">
      <dgm:prSet presAssocID="{9F7A178A-B1D3-4387-A817-3EF884401AF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0540028-1F1D-4E70-AC5B-2241C55083E7}" type="pres">
      <dgm:prSet presAssocID="{9F7A178A-B1D3-4387-A817-3EF884401AF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0E5BC00-EFA4-4D6A-B2A5-47301ECF2003}" type="presOf" srcId="{B4D5C721-02F4-416E-AF0A-7FD7F145D8F6}" destId="{C2DC4CEE-70A0-41E9-BF69-2B0A81898495}" srcOrd="0" destOrd="0" presId="urn:microsoft.com/office/officeart/2005/8/layout/vList5"/>
    <dgm:cxn modelId="{C1E26401-FA38-4E1A-BE14-B39730B40E44}" type="presOf" srcId="{3450C1E7-258B-4E63-8508-3E261B274082}" destId="{6E96D9D6-E267-4359-9241-DA148AE465EF}" srcOrd="0" destOrd="0" presId="urn:microsoft.com/office/officeart/2005/8/layout/vList5"/>
    <dgm:cxn modelId="{35E6BD1A-FC87-4506-9D0F-5FB90A9B543D}" type="presOf" srcId="{9F7A178A-B1D3-4387-A817-3EF884401AFD}" destId="{7C80815D-C9BE-48C6-852E-48475A00BA7D}" srcOrd="0" destOrd="0" presId="urn:microsoft.com/office/officeart/2005/8/layout/vList5"/>
    <dgm:cxn modelId="{04B92137-8DE9-4965-86BB-3197CC544400}" type="presOf" srcId="{7F622937-30BE-4D38-A35E-812B4A62618C}" destId="{6A38FE09-4423-493B-9F38-D7EBD948D383}" srcOrd="0" destOrd="0" presId="urn:microsoft.com/office/officeart/2005/8/layout/vList5"/>
    <dgm:cxn modelId="{6FF1E33B-C01F-4670-892F-67B525BFBCCC}" type="presOf" srcId="{42C74470-411C-494D-80D8-2B3B35873F97}" destId="{54C893BC-EEC9-4C52-AFBB-00785E4B9455}" srcOrd="0" destOrd="0" presId="urn:microsoft.com/office/officeart/2005/8/layout/vList5"/>
    <dgm:cxn modelId="{0AED7F46-BD73-45C4-8733-23AE5510DE29}" srcId="{7F622937-30BE-4D38-A35E-812B4A62618C}" destId="{42C74470-411C-494D-80D8-2B3B35873F97}" srcOrd="1" destOrd="0" parTransId="{BF1AD03B-415B-4AC7-B4C9-BFAA39BCEEEB}" sibTransId="{E517D269-08F7-4C05-90BB-08B50FBDF825}"/>
    <dgm:cxn modelId="{EB0C6F69-4E4A-45B6-A025-6CD315CE56D1}" srcId="{42C74470-411C-494D-80D8-2B3B35873F97}" destId="{8AC0DD3B-5962-4C89-8871-C575E8F1C050}" srcOrd="1" destOrd="0" parTransId="{9986C384-0868-4902-AE6E-BD6F7CD11956}" sibTransId="{8D21BBF5-AD99-414B-A930-7EA69391B1AC}"/>
    <dgm:cxn modelId="{AF9B074C-EAC0-4EB3-9EC5-FDD667414610}" srcId="{7F622937-30BE-4D38-A35E-812B4A62618C}" destId="{1E70454A-7ED3-4C5D-9AF5-2EA7EB5AD4D0}" srcOrd="2" destOrd="0" parTransId="{E6D4DB40-DA63-493F-B96C-B23BC4F1FE7B}" sibTransId="{3556EC2E-B101-4EF3-842B-DCC895FD5355}"/>
    <dgm:cxn modelId="{53CA2255-0C01-450B-86A7-58C59875D8B8}" type="presOf" srcId="{1E70454A-7ED3-4C5D-9AF5-2EA7EB5AD4D0}" destId="{2584E211-7A77-4B13-8A33-7489F9EC21A5}" srcOrd="0" destOrd="0" presId="urn:microsoft.com/office/officeart/2005/8/layout/vList5"/>
    <dgm:cxn modelId="{46289A55-AC5C-4CA4-A1FA-66AC38813168}" srcId="{7F622937-30BE-4D38-A35E-812B4A62618C}" destId="{9F7A178A-B1D3-4387-A817-3EF884401AFD}" srcOrd="3" destOrd="0" parTransId="{7D62F146-0FC2-47C6-9C1A-BF969C1FBA43}" sibTransId="{70A93429-32CA-4540-9CC1-0F3C06B4F25C}"/>
    <dgm:cxn modelId="{B6869286-96E8-4C96-8012-09FA841FE621}" srcId="{9F7A178A-B1D3-4387-A817-3EF884401AFD}" destId="{5C115E31-C0E4-4A30-A31C-7DBDDF1C2DAF}" srcOrd="0" destOrd="0" parTransId="{F0E83E4F-FB7E-4729-B56C-0B3BB7EC8629}" sibTransId="{9D444522-76CE-4001-B777-07DDD2597BA7}"/>
    <dgm:cxn modelId="{4983A688-65F9-4BBB-8D63-AF19649F1A01}" type="presOf" srcId="{8AC0DD3B-5962-4C89-8871-C575E8F1C050}" destId="{C2DC4CEE-70A0-41E9-BF69-2B0A81898495}" srcOrd="0" destOrd="1" presId="urn:microsoft.com/office/officeart/2005/8/layout/vList5"/>
    <dgm:cxn modelId="{136FB28C-CE7D-407C-824B-062002557256}" srcId="{42C74470-411C-494D-80D8-2B3B35873F97}" destId="{B4D5C721-02F4-416E-AF0A-7FD7F145D8F6}" srcOrd="0" destOrd="0" parTransId="{E843B1AF-22CA-439A-810D-F4AD22773D50}" sibTransId="{DD3376FC-6452-4420-8A5F-F5FA88CE261F}"/>
    <dgm:cxn modelId="{A630739D-2490-45DF-B011-6DFB8C283B27}" type="presOf" srcId="{5C115E31-C0E4-4A30-A31C-7DBDDF1C2DAF}" destId="{F0540028-1F1D-4E70-AC5B-2241C55083E7}" srcOrd="0" destOrd="0" presId="urn:microsoft.com/office/officeart/2005/8/layout/vList5"/>
    <dgm:cxn modelId="{5AD553B7-8C74-4223-BDC4-7DE428E74C63}" srcId="{1E70454A-7ED3-4C5D-9AF5-2EA7EB5AD4D0}" destId="{987077A1-EF66-493A-9FAE-A1CF545BACE9}" srcOrd="0" destOrd="0" parTransId="{825595BD-6B0E-42FD-9907-BABAB9DFFB9E}" sibTransId="{E2E8DC3A-1855-433C-86B3-655EC068EEDD}"/>
    <dgm:cxn modelId="{C0E471CB-6B27-4D2F-8440-E85BC13871DD}" srcId="{7F622937-30BE-4D38-A35E-812B4A62618C}" destId="{3450C1E7-258B-4E63-8508-3E261B274082}" srcOrd="0" destOrd="0" parTransId="{42F075BB-99AC-437E-8324-E9326611C93C}" sibTransId="{1D39357C-8E0E-4ABC-9547-F997D4C4843A}"/>
    <dgm:cxn modelId="{FEAF42F4-A7C4-40B6-AF82-44086B08E4D9}" type="presOf" srcId="{987077A1-EF66-493A-9FAE-A1CF545BACE9}" destId="{A44BE111-CAA3-4B33-96D4-B741CACB01A7}" srcOrd="0" destOrd="0" presId="urn:microsoft.com/office/officeart/2005/8/layout/vList5"/>
    <dgm:cxn modelId="{21190EAA-2B0D-4D5B-B84C-FB89893E09C2}" type="presParOf" srcId="{6A38FE09-4423-493B-9F38-D7EBD948D383}" destId="{881899CF-E23D-47F6-91CA-4CD9FB1EACA8}" srcOrd="0" destOrd="0" presId="urn:microsoft.com/office/officeart/2005/8/layout/vList5"/>
    <dgm:cxn modelId="{3E75081B-A16B-4349-82BB-1918611FACCE}" type="presParOf" srcId="{881899CF-E23D-47F6-91CA-4CD9FB1EACA8}" destId="{6E96D9D6-E267-4359-9241-DA148AE465EF}" srcOrd="0" destOrd="0" presId="urn:microsoft.com/office/officeart/2005/8/layout/vList5"/>
    <dgm:cxn modelId="{6A7E1EAD-3DF1-4EE1-939B-F218D74C7D39}" type="presParOf" srcId="{6A38FE09-4423-493B-9F38-D7EBD948D383}" destId="{13040976-9013-4519-B089-E19C8FA6D524}" srcOrd="1" destOrd="0" presId="urn:microsoft.com/office/officeart/2005/8/layout/vList5"/>
    <dgm:cxn modelId="{49737140-DB6F-4A8E-96CC-16913B085AF2}" type="presParOf" srcId="{6A38FE09-4423-493B-9F38-D7EBD948D383}" destId="{B8B554EB-AF12-42D2-BF33-52F2623E9C47}" srcOrd="2" destOrd="0" presId="urn:microsoft.com/office/officeart/2005/8/layout/vList5"/>
    <dgm:cxn modelId="{70DCCE11-5E44-49BC-A4C8-7125AFF733D4}" type="presParOf" srcId="{B8B554EB-AF12-42D2-BF33-52F2623E9C47}" destId="{54C893BC-EEC9-4C52-AFBB-00785E4B9455}" srcOrd="0" destOrd="0" presId="urn:microsoft.com/office/officeart/2005/8/layout/vList5"/>
    <dgm:cxn modelId="{F9408AB6-327C-4B85-B308-9950D93F05C5}" type="presParOf" srcId="{B8B554EB-AF12-42D2-BF33-52F2623E9C47}" destId="{C2DC4CEE-70A0-41E9-BF69-2B0A81898495}" srcOrd="1" destOrd="0" presId="urn:microsoft.com/office/officeart/2005/8/layout/vList5"/>
    <dgm:cxn modelId="{86AD2BCB-7683-4C97-A4D5-5A5B74A11175}" type="presParOf" srcId="{6A38FE09-4423-493B-9F38-D7EBD948D383}" destId="{E679C046-D124-4A8E-B7A2-2941F6FFDE2B}" srcOrd="3" destOrd="0" presId="urn:microsoft.com/office/officeart/2005/8/layout/vList5"/>
    <dgm:cxn modelId="{E6528FA4-654C-4340-8D8A-9AD5BD6241A4}" type="presParOf" srcId="{6A38FE09-4423-493B-9F38-D7EBD948D383}" destId="{6643D1F1-0828-498C-B1E8-039F148AE9DC}" srcOrd="4" destOrd="0" presId="urn:microsoft.com/office/officeart/2005/8/layout/vList5"/>
    <dgm:cxn modelId="{8D57C3A0-7D45-4E9D-9660-46F03DAE97EC}" type="presParOf" srcId="{6643D1F1-0828-498C-B1E8-039F148AE9DC}" destId="{2584E211-7A77-4B13-8A33-7489F9EC21A5}" srcOrd="0" destOrd="0" presId="urn:microsoft.com/office/officeart/2005/8/layout/vList5"/>
    <dgm:cxn modelId="{066CB19F-F775-42AC-A57D-835FF57103B3}" type="presParOf" srcId="{6643D1F1-0828-498C-B1E8-039F148AE9DC}" destId="{A44BE111-CAA3-4B33-96D4-B741CACB01A7}" srcOrd="1" destOrd="0" presId="urn:microsoft.com/office/officeart/2005/8/layout/vList5"/>
    <dgm:cxn modelId="{3A122BF5-2115-424B-A196-BDA84E03DACD}" type="presParOf" srcId="{6A38FE09-4423-493B-9F38-D7EBD948D383}" destId="{BACDDC5D-3F7C-4882-B38F-920545C6B3B9}" srcOrd="5" destOrd="0" presId="urn:microsoft.com/office/officeart/2005/8/layout/vList5"/>
    <dgm:cxn modelId="{812113CB-C2D0-4DC2-81F3-0ADDD6FEEBE5}" type="presParOf" srcId="{6A38FE09-4423-493B-9F38-D7EBD948D383}" destId="{7422CCE9-C30C-476F-8702-961DA9329F57}" srcOrd="6" destOrd="0" presId="urn:microsoft.com/office/officeart/2005/8/layout/vList5"/>
    <dgm:cxn modelId="{425FCFA7-FD54-4038-AB51-F9998D7A4B9A}" type="presParOf" srcId="{7422CCE9-C30C-476F-8702-961DA9329F57}" destId="{7C80815D-C9BE-48C6-852E-48475A00BA7D}" srcOrd="0" destOrd="0" presId="urn:microsoft.com/office/officeart/2005/8/layout/vList5"/>
    <dgm:cxn modelId="{CCEB7CC0-718E-4F7E-995C-F60F61199E2E}" type="presParOf" srcId="{7422CCE9-C30C-476F-8702-961DA9329F57}" destId="{F0540028-1F1D-4E70-AC5B-2241C55083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22937-30BE-4D38-A35E-812B4A62618C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50C1E7-258B-4E63-8508-3E261B274082}">
      <dgm:prSet/>
      <dgm:spPr/>
      <dgm:t>
        <a:bodyPr/>
        <a:lstStyle/>
        <a:p>
          <a:r>
            <a:rPr lang="en-US" dirty="0" err="1"/>
            <a:t>Startseite</a:t>
          </a:r>
          <a:r>
            <a:rPr lang="en-US" dirty="0"/>
            <a:t>: Was </a:t>
          </a:r>
          <a:r>
            <a:rPr lang="en-US" dirty="0" err="1"/>
            <a:t>sehe</a:t>
          </a:r>
          <a:r>
            <a:rPr lang="en-US" dirty="0"/>
            <a:t> ich?</a:t>
          </a:r>
        </a:p>
      </dgm:t>
    </dgm:pt>
    <dgm:pt modelId="{42F075BB-99AC-437E-8324-E9326611C93C}" type="parTrans" cxnId="{C0E471CB-6B27-4D2F-8440-E85BC13871DD}">
      <dgm:prSet/>
      <dgm:spPr/>
      <dgm:t>
        <a:bodyPr/>
        <a:lstStyle/>
        <a:p>
          <a:endParaRPr lang="en-US" sz="3600"/>
        </a:p>
      </dgm:t>
    </dgm:pt>
    <dgm:pt modelId="{1D39357C-8E0E-4ABC-9547-F997D4C4843A}" type="sibTrans" cxnId="{C0E471CB-6B27-4D2F-8440-E85BC13871DD}">
      <dgm:prSet/>
      <dgm:spPr/>
      <dgm:t>
        <a:bodyPr/>
        <a:lstStyle/>
        <a:p>
          <a:endParaRPr lang="en-US"/>
        </a:p>
      </dgm:t>
    </dgm:pt>
    <dgm:pt modelId="{42C74470-411C-494D-80D8-2B3B35873F97}">
      <dgm:prSet/>
      <dgm:spPr/>
      <dgm:t>
        <a:bodyPr/>
        <a:lstStyle/>
        <a:p>
          <a:r>
            <a:rPr lang="en-US" dirty="0" err="1"/>
            <a:t>Interaktivität</a:t>
          </a:r>
          <a:endParaRPr lang="en-US" dirty="0"/>
        </a:p>
      </dgm:t>
    </dgm:pt>
    <dgm:pt modelId="{BF1AD03B-415B-4AC7-B4C9-BFAA39BCEEEB}" type="parTrans" cxnId="{0AED7F46-BD73-45C4-8733-23AE5510DE29}">
      <dgm:prSet/>
      <dgm:spPr/>
      <dgm:t>
        <a:bodyPr/>
        <a:lstStyle/>
        <a:p>
          <a:endParaRPr lang="en-US" sz="3600"/>
        </a:p>
      </dgm:t>
    </dgm:pt>
    <dgm:pt modelId="{E517D269-08F7-4C05-90BB-08B50FBDF825}" type="sibTrans" cxnId="{0AED7F46-BD73-45C4-8733-23AE5510DE29}">
      <dgm:prSet/>
      <dgm:spPr/>
      <dgm:t>
        <a:bodyPr/>
        <a:lstStyle/>
        <a:p>
          <a:endParaRPr lang="en-US"/>
        </a:p>
      </dgm:t>
    </dgm:pt>
    <dgm:pt modelId="{B4D5C721-02F4-416E-AF0A-7FD7F145D8F6}">
      <dgm:prSet custT="1"/>
      <dgm:spPr/>
      <dgm:t>
        <a:bodyPr/>
        <a:lstStyle/>
        <a:p>
          <a:r>
            <a:rPr lang="en-US" sz="1600" dirty="0" err="1"/>
            <a:t>Hovern</a:t>
          </a:r>
          <a:r>
            <a:rPr lang="en-US" sz="1600" dirty="0"/>
            <a:t> </a:t>
          </a:r>
          <a:r>
            <a:rPr lang="en-US" sz="1600" dirty="0" err="1"/>
            <a:t>über</a:t>
          </a:r>
          <a:r>
            <a:rPr lang="en-US" sz="1600" dirty="0"/>
            <a:t> Karten und </a:t>
          </a:r>
          <a:r>
            <a:rPr lang="en-US" sz="1600" dirty="0" err="1"/>
            <a:t>Diagrammen</a:t>
          </a:r>
          <a:endParaRPr lang="en-US" sz="1600" dirty="0"/>
        </a:p>
      </dgm:t>
    </dgm:pt>
    <dgm:pt modelId="{E843B1AF-22CA-439A-810D-F4AD22773D50}" type="parTrans" cxnId="{136FB28C-CE7D-407C-824B-062002557256}">
      <dgm:prSet/>
      <dgm:spPr/>
      <dgm:t>
        <a:bodyPr/>
        <a:lstStyle/>
        <a:p>
          <a:endParaRPr lang="en-US" sz="3600"/>
        </a:p>
      </dgm:t>
    </dgm:pt>
    <dgm:pt modelId="{DD3376FC-6452-4420-8A5F-F5FA88CE261F}" type="sibTrans" cxnId="{136FB28C-CE7D-407C-824B-062002557256}">
      <dgm:prSet/>
      <dgm:spPr/>
      <dgm:t>
        <a:bodyPr/>
        <a:lstStyle/>
        <a:p>
          <a:endParaRPr lang="en-US"/>
        </a:p>
      </dgm:t>
    </dgm:pt>
    <dgm:pt modelId="{1E70454A-7ED3-4C5D-9AF5-2EA7EB5AD4D0}">
      <dgm:prSet/>
      <dgm:spPr/>
      <dgm:t>
        <a:bodyPr/>
        <a:lstStyle/>
        <a:p>
          <a:r>
            <a:rPr lang="en-US" dirty="0" err="1"/>
            <a:t>Entdeckungen</a:t>
          </a:r>
          <a:r>
            <a:rPr lang="en-US" dirty="0"/>
            <a:t> </a:t>
          </a:r>
        </a:p>
      </dgm:t>
    </dgm:pt>
    <dgm:pt modelId="{E6D4DB40-DA63-493F-B96C-B23BC4F1FE7B}" type="parTrans" cxnId="{AF9B074C-EAC0-4EB3-9EC5-FDD667414610}">
      <dgm:prSet/>
      <dgm:spPr/>
      <dgm:t>
        <a:bodyPr/>
        <a:lstStyle/>
        <a:p>
          <a:endParaRPr lang="en-US" sz="3600"/>
        </a:p>
      </dgm:t>
    </dgm:pt>
    <dgm:pt modelId="{3556EC2E-B101-4EF3-842B-DCC895FD5355}" type="sibTrans" cxnId="{AF9B074C-EAC0-4EB3-9EC5-FDD667414610}">
      <dgm:prSet/>
      <dgm:spPr/>
      <dgm:t>
        <a:bodyPr/>
        <a:lstStyle/>
        <a:p>
          <a:endParaRPr lang="en-US"/>
        </a:p>
      </dgm:t>
    </dgm:pt>
    <dgm:pt modelId="{987077A1-EF66-493A-9FAE-A1CF545BACE9}">
      <dgm:prSet custT="1"/>
      <dgm:spPr/>
      <dgm:t>
        <a:bodyPr/>
        <a:lstStyle/>
        <a:p>
          <a:r>
            <a:rPr lang="en-US" sz="1600" dirty="0" err="1"/>
            <a:t>Dieselskandal</a:t>
          </a:r>
          <a:endParaRPr lang="en-US" sz="1600" dirty="0"/>
        </a:p>
      </dgm:t>
    </dgm:pt>
    <dgm:pt modelId="{825595BD-6B0E-42FD-9907-BABAB9DFFB9E}" type="parTrans" cxnId="{5AD553B7-8C74-4223-BDC4-7DE428E74C63}">
      <dgm:prSet/>
      <dgm:spPr/>
      <dgm:t>
        <a:bodyPr/>
        <a:lstStyle/>
        <a:p>
          <a:endParaRPr lang="en-US" sz="3600"/>
        </a:p>
      </dgm:t>
    </dgm:pt>
    <dgm:pt modelId="{E2E8DC3A-1855-433C-86B3-655EC068EEDD}" type="sibTrans" cxnId="{5AD553B7-8C74-4223-BDC4-7DE428E74C63}">
      <dgm:prSet/>
      <dgm:spPr/>
      <dgm:t>
        <a:bodyPr/>
        <a:lstStyle/>
        <a:p>
          <a:endParaRPr lang="en-US"/>
        </a:p>
      </dgm:t>
    </dgm:pt>
    <dgm:pt modelId="{DEEDF8DC-25D1-4196-B21F-3299C67D3EE7}">
      <dgm:prSet custT="1"/>
      <dgm:spPr/>
      <dgm:t>
        <a:bodyPr/>
        <a:lstStyle/>
        <a:p>
          <a:r>
            <a:rPr lang="en-US" sz="1600" dirty="0"/>
            <a:t>Tabs (</a:t>
          </a:r>
          <a:r>
            <a:rPr lang="en-US" sz="1600" dirty="0" err="1"/>
            <a:t>Bestand</a:t>
          </a:r>
          <a:r>
            <a:rPr lang="en-US" sz="1600" dirty="0"/>
            <a:t> und </a:t>
          </a:r>
          <a:r>
            <a:rPr lang="en-US" sz="1600" dirty="0" err="1"/>
            <a:t>Neuinverkehrs-setzungen</a:t>
          </a:r>
          <a:r>
            <a:rPr lang="en-US" sz="1600" dirty="0"/>
            <a:t>)</a:t>
          </a:r>
        </a:p>
      </dgm:t>
    </dgm:pt>
    <dgm:pt modelId="{6AD40D59-05E5-4195-966D-5B8F3A0915AE}" type="parTrans" cxnId="{9747ACA6-AB4A-40C8-8BA6-DEC4EC744CBE}">
      <dgm:prSet/>
      <dgm:spPr/>
      <dgm:t>
        <a:bodyPr/>
        <a:lstStyle/>
        <a:p>
          <a:endParaRPr lang="de-CH" sz="3200"/>
        </a:p>
      </dgm:t>
    </dgm:pt>
    <dgm:pt modelId="{16C17E3B-DAF9-4222-B9D4-D6FE80879D94}" type="sibTrans" cxnId="{9747ACA6-AB4A-40C8-8BA6-DEC4EC744CBE}">
      <dgm:prSet/>
      <dgm:spPr/>
      <dgm:t>
        <a:bodyPr/>
        <a:lstStyle/>
        <a:p>
          <a:endParaRPr lang="de-CH"/>
        </a:p>
      </dgm:t>
    </dgm:pt>
    <dgm:pt modelId="{D257ACE1-EC01-40C6-9FEA-16A2CE79CFEE}">
      <dgm:prSet custT="1"/>
      <dgm:spPr/>
      <dgm:t>
        <a:bodyPr/>
        <a:lstStyle/>
        <a:p>
          <a:r>
            <a:rPr lang="en-US" sz="1600" dirty="0" err="1"/>
            <a:t>Kantonsauswahl</a:t>
          </a:r>
          <a:r>
            <a:rPr lang="en-US" sz="1600" dirty="0"/>
            <a:t> </a:t>
          </a:r>
          <a:r>
            <a:rPr lang="en-US" sz="1600" dirty="0" err="1"/>
            <a:t>mit</a:t>
          </a:r>
          <a:r>
            <a:rPr lang="en-US" sz="1600" dirty="0"/>
            <a:t> Daten für 2131 Gemeinden</a:t>
          </a:r>
        </a:p>
      </dgm:t>
    </dgm:pt>
    <dgm:pt modelId="{FCD81A53-2FAD-45FF-955D-8E36B81F5EA7}" type="parTrans" cxnId="{E93FD771-7DAD-4518-92BE-998707361099}">
      <dgm:prSet/>
      <dgm:spPr/>
      <dgm:t>
        <a:bodyPr/>
        <a:lstStyle/>
        <a:p>
          <a:endParaRPr lang="de-CH" sz="3200"/>
        </a:p>
      </dgm:t>
    </dgm:pt>
    <dgm:pt modelId="{2E85B4AA-B5AF-4724-8EB1-2EF8F8171241}" type="sibTrans" cxnId="{E93FD771-7DAD-4518-92BE-998707361099}">
      <dgm:prSet/>
      <dgm:spPr/>
      <dgm:t>
        <a:bodyPr/>
        <a:lstStyle/>
        <a:p>
          <a:endParaRPr lang="de-CH"/>
        </a:p>
      </dgm:t>
    </dgm:pt>
    <dgm:pt modelId="{D4B2D552-BC5A-4EA6-A754-983164B7ED39}">
      <dgm:prSet custT="1"/>
      <dgm:spPr/>
      <dgm:t>
        <a:bodyPr/>
        <a:lstStyle/>
        <a:p>
          <a:r>
            <a:rPr lang="en-US" sz="1600" dirty="0" err="1"/>
            <a:t>Jahresslider</a:t>
          </a:r>
          <a:r>
            <a:rPr lang="en-US" sz="1600" dirty="0"/>
            <a:t> von 2010 bis 2024</a:t>
          </a:r>
        </a:p>
      </dgm:t>
    </dgm:pt>
    <dgm:pt modelId="{E1113438-0253-4B2A-8DE6-55B2895966E5}" type="parTrans" cxnId="{F1954999-B471-4A54-A51E-36DB8B3241C9}">
      <dgm:prSet/>
      <dgm:spPr/>
      <dgm:t>
        <a:bodyPr/>
        <a:lstStyle/>
        <a:p>
          <a:endParaRPr lang="de-CH" sz="3200"/>
        </a:p>
      </dgm:t>
    </dgm:pt>
    <dgm:pt modelId="{D5D30CBA-4183-4436-A255-D6E1870C00BA}" type="sibTrans" cxnId="{F1954999-B471-4A54-A51E-36DB8B3241C9}">
      <dgm:prSet/>
      <dgm:spPr/>
      <dgm:t>
        <a:bodyPr/>
        <a:lstStyle/>
        <a:p>
          <a:endParaRPr lang="de-CH"/>
        </a:p>
      </dgm:t>
    </dgm:pt>
    <dgm:pt modelId="{A328412C-F0FD-43BE-966A-AF7069DDA1D8}">
      <dgm:prSet custT="1"/>
      <dgm:spPr/>
      <dgm:t>
        <a:bodyPr/>
        <a:lstStyle/>
        <a:p>
          <a:r>
            <a:rPr lang="en-US" sz="1600" dirty="0"/>
            <a:t>Absolut </a:t>
          </a:r>
          <a:r>
            <a:rPr lang="en-US" sz="1600" dirty="0" err="1"/>
            <a:t>bzw</a:t>
          </a:r>
          <a:r>
            <a:rPr lang="en-US" sz="1600" dirty="0"/>
            <a:t>. Pro 1000 (</a:t>
          </a:r>
          <a:r>
            <a:rPr lang="en-US" sz="1600" dirty="0" err="1"/>
            <a:t>Motorisierungsgrad</a:t>
          </a:r>
          <a:r>
            <a:rPr lang="en-US" sz="1600" dirty="0"/>
            <a:t> und </a:t>
          </a:r>
          <a:r>
            <a:rPr lang="en-US" sz="1600" dirty="0" err="1"/>
            <a:t>Neuzulassungsrate</a:t>
          </a:r>
          <a:r>
            <a:rPr lang="en-US" sz="1600" dirty="0"/>
            <a:t>)</a:t>
          </a:r>
        </a:p>
      </dgm:t>
    </dgm:pt>
    <dgm:pt modelId="{B217A09D-A77F-48EE-A7F3-9654D4BF9484}" type="parTrans" cxnId="{A4A8DEA8-B67C-4847-8E3C-15A042CD106B}">
      <dgm:prSet/>
      <dgm:spPr/>
      <dgm:t>
        <a:bodyPr/>
        <a:lstStyle/>
        <a:p>
          <a:endParaRPr lang="de-CH" sz="3200"/>
        </a:p>
      </dgm:t>
    </dgm:pt>
    <dgm:pt modelId="{5356E9F8-ED40-4134-A635-621BDE668866}" type="sibTrans" cxnId="{A4A8DEA8-B67C-4847-8E3C-15A042CD106B}">
      <dgm:prSet/>
      <dgm:spPr/>
      <dgm:t>
        <a:bodyPr/>
        <a:lstStyle/>
        <a:p>
          <a:endParaRPr lang="de-CH"/>
        </a:p>
      </dgm:t>
    </dgm:pt>
    <dgm:pt modelId="{E8C47E9B-D82A-4074-8EC0-E914AF986E4C}">
      <dgm:prSet custT="1"/>
      <dgm:spPr/>
      <dgm:t>
        <a:bodyPr/>
        <a:lstStyle/>
        <a:p>
          <a:r>
            <a:rPr lang="en-US" sz="1600" dirty="0"/>
            <a:t>Home-button</a:t>
          </a:r>
        </a:p>
      </dgm:t>
    </dgm:pt>
    <dgm:pt modelId="{92DCD234-2389-4196-BFD4-AF0EC908D1AC}" type="parTrans" cxnId="{F6E7F0FD-AD82-4339-BBDC-F4F7B72CD839}">
      <dgm:prSet/>
      <dgm:spPr/>
      <dgm:t>
        <a:bodyPr/>
        <a:lstStyle/>
        <a:p>
          <a:endParaRPr lang="de-CH" sz="3200"/>
        </a:p>
      </dgm:t>
    </dgm:pt>
    <dgm:pt modelId="{3B57EB06-E4C2-4ECD-ADA7-A185B198C6EB}" type="sibTrans" cxnId="{F6E7F0FD-AD82-4339-BBDC-F4F7B72CD839}">
      <dgm:prSet/>
      <dgm:spPr/>
      <dgm:t>
        <a:bodyPr/>
        <a:lstStyle/>
        <a:p>
          <a:endParaRPr lang="de-CH"/>
        </a:p>
      </dgm:t>
    </dgm:pt>
    <dgm:pt modelId="{60353EA9-780D-44FB-B8C5-EF2894E3E5F2}">
      <dgm:prSet custT="1"/>
      <dgm:spPr/>
      <dgm:t>
        <a:bodyPr/>
        <a:lstStyle/>
        <a:p>
          <a:r>
            <a:rPr lang="en-US" sz="1600" dirty="0"/>
            <a:t>Corona</a:t>
          </a:r>
        </a:p>
      </dgm:t>
    </dgm:pt>
    <dgm:pt modelId="{C87FFE14-4669-478A-B4B1-A1514C623300}" type="parTrans" cxnId="{23AE24BB-A94E-496E-A0EE-0D47DEBF3E59}">
      <dgm:prSet/>
      <dgm:spPr/>
      <dgm:t>
        <a:bodyPr/>
        <a:lstStyle/>
        <a:p>
          <a:endParaRPr lang="de-CH" sz="3200"/>
        </a:p>
      </dgm:t>
    </dgm:pt>
    <dgm:pt modelId="{4D60EF8C-C239-48C3-8E6F-63EE1752221A}" type="sibTrans" cxnId="{23AE24BB-A94E-496E-A0EE-0D47DEBF3E59}">
      <dgm:prSet/>
      <dgm:spPr/>
      <dgm:t>
        <a:bodyPr/>
        <a:lstStyle/>
        <a:p>
          <a:endParaRPr lang="de-CH"/>
        </a:p>
      </dgm:t>
    </dgm:pt>
    <dgm:pt modelId="{1FEA399F-FFF0-4C8F-8150-C38105600C88}">
      <dgm:prSet custT="1"/>
      <dgm:spPr/>
      <dgm:t>
        <a:bodyPr/>
        <a:lstStyle/>
        <a:p>
          <a:r>
            <a:rPr lang="en-US" sz="1600" dirty="0"/>
            <a:t>Kanton</a:t>
          </a:r>
          <a:r>
            <a:rPr lang="en-US" sz="1800" dirty="0"/>
            <a:t> Zug</a:t>
          </a:r>
        </a:p>
      </dgm:t>
    </dgm:pt>
    <dgm:pt modelId="{3651DD01-0864-43D9-AAF8-0ACAA8B642BA}" type="parTrans" cxnId="{E837620D-8A1B-4484-8C8F-F9272470170E}">
      <dgm:prSet/>
      <dgm:spPr/>
      <dgm:t>
        <a:bodyPr/>
        <a:lstStyle/>
        <a:p>
          <a:endParaRPr lang="de-CH" sz="3200"/>
        </a:p>
      </dgm:t>
    </dgm:pt>
    <dgm:pt modelId="{4489861A-6BD3-4305-8944-7FE805EB631E}" type="sibTrans" cxnId="{E837620D-8A1B-4484-8C8F-F9272470170E}">
      <dgm:prSet/>
      <dgm:spPr/>
      <dgm:t>
        <a:bodyPr/>
        <a:lstStyle/>
        <a:p>
          <a:endParaRPr lang="de-CH"/>
        </a:p>
      </dgm:t>
    </dgm:pt>
    <dgm:pt modelId="{9645923C-6163-4949-A784-0ACB83AF4016}">
      <dgm:prSet custT="1"/>
      <dgm:spPr/>
      <dgm:t>
        <a:bodyPr/>
        <a:lstStyle/>
        <a:p>
          <a:r>
            <a:rPr lang="en-US" sz="1600" dirty="0" err="1"/>
            <a:t>Carvolution</a:t>
          </a:r>
          <a:endParaRPr lang="en-US" sz="1600" dirty="0"/>
        </a:p>
      </dgm:t>
    </dgm:pt>
    <dgm:pt modelId="{D60086BA-AAFB-4519-BAAF-05F6FA92D72C}" type="parTrans" cxnId="{2D2FEF40-843B-4512-B109-1D46C739108D}">
      <dgm:prSet/>
      <dgm:spPr/>
      <dgm:t>
        <a:bodyPr/>
        <a:lstStyle/>
        <a:p>
          <a:endParaRPr lang="de-CH" sz="3200"/>
        </a:p>
      </dgm:t>
    </dgm:pt>
    <dgm:pt modelId="{FFC56118-3A10-476E-BDD5-00C80516A16D}" type="sibTrans" cxnId="{2D2FEF40-843B-4512-B109-1D46C739108D}">
      <dgm:prSet/>
      <dgm:spPr/>
      <dgm:t>
        <a:bodyPr/>
        <a:lstStyle/>
        <a:p>
          <a:endParaRPr lang="de-CH"/>
        </a:p>
      </dgm:t>
    </dgm:pt>
    <dgm:pt modelId="{6AFFC383-83F3-4ACF-AD62-74DEEA1AB6A4}" type="pres">
      <dgm:prSet presAssocID="{7F622937-30BE-4D38-A35E-812B4A62618C}" presName="Name0" presStyleCnt="0">
        <dgm:presLayoutVars>
          <dgm:dir/>
          <dgm:animLvl val="lvl"/>
          <dgm:resizeHandles val="exact"/>
        </dgm:presLayoutVars>
      </dgm:prSet>
      <dgm:spPr/>
    </dgm:pt>
    <dgm:pt modelId="{7CA02E8C-A338-4A33-B2B7-7B993E1CF464}" type="pres">
      <dgm:prSet presAssocID="{1E70454A-7ED3-4C5D-9AF5-2EA7EB5AD4D0}" presName="boxAndChildren" presStyleCnt="0"/>
      <dgm:spPr/>
    </dgm:pt>
    <dgm:pt modelId="{2867877B-B538-4DB7-A436-323018DF248B}" type="pres">
      <dgm:prSet presAssocID="{1E70454A-7ED3-4C5D-9AF5-2EA7EB5AD4D0}" presName="parentTextBox" presStyleLbl="node1" presStyleIdx="0" presStyleCnt="3"/>
      <dgm:spPr/>
    </dgm:pt>
    <dgm:pt modelId="{3B6DB012-BFEA-4DC1-BE32-970F03B89736}" type="pres">
      <dgm:prSet presAssocID="{1E70454A-7ED3-4C5D-9AF5-2EA7EB5AD4D0}" presName="entireBox" presStyleLbl="node1" presStyleIdx="0" presStyleCnt="3"/>
      <dgm:spPr/>
    </dgm:pt>
    <dgm:pt modelId="{6AB6FE8F-E3B3-469A-9584-36E82C5194B6}" type="pres">
      <dgm:prSet presAssocID="{1E70454A-7ED3-4C5D-9AF5-2EA7EB5AD4D0}" presName="descendantBox" presStyleCnt="0"/>
      <dgm:spPr/>
    </dgm:pt>
    <dgm:pt modelId="{296FA031-4321-4197-9132-886097E22E4C}" type="pres">
      <dgm:prSet presAssocID="{987077A1-EF66-493A-9FAE-A1CF545BACE9}" presName="childTextBox" presStyleLbl="fgAccFollowNode1" presStyleIdx="0" presStyleCnt="10">
        <dgm:presLayoutVars>
          <dgm:bulletEnabled val="1"/>
        </dgm:presLayoutVars>
      </dgm:prSet>
      <dgm:spPr/>
    </dgm:pt>
    <dgm:pt modelId="{CD82FD3C-4D0A-46E0-9439-1A27E1E7D6C6}" type="pres">
      <dgm:prSet presAssocID="{60353EA9-780D-44FB-B8C5-EF2894E3E5F2}" presName="childTextBox" presStyleLbl="fgAccFollowNode1" presStyleIdx="1" presStyleCnt="10">
        <dgm:presLayoutVars>
          <dgm:bulletEnabled val="1"/>
        </dgm:presLayoutVars>
      </dgm:prSet>
      <dgm:spPr/>
    </dgm:pt>
    <dgm:pt modelId="{077DA5CD-C7AE-41AF-9966-1527A2300FD8}" type="pres">
      <dgm:prSet presAssocID="{1FEA399F-FFF0-4C8F-8150-C38105600C88}" presName="childTextBox" presStyleLbl="fgAccFollowNode1" presStyleIdx="2" presStyleCnt="10">
        <dgm:presLayoutVars>
          <dgm:bulletEnabled val="1"/>
        </dgm:presLayoutVars>
      </dgm:prSet>
      <dgm:spPr/>
    </dgm:pt>
    <dgm:pt modelId="{BDF87DD3-0E92-426D-BC53-54939A40D1D0}" type="pres">
      <dgm:prSet presAssocID="{9645923C-6163-4949-A784-0ACB83AF4016}" presName="childTextBox" presStyleLbl="fgAccFollowNode1" presStyleIdx="3" presStyleCnt="10">
        <dgm:presLayoutVars>
          <dgm:bulletEnabled val="1"/>
        </dgm:presLayoutVars>
      </dgm:prSet>
      <dgm:spPr/>
    </dgm:pt>
    <dgm:pt modelId="{A87B3AE0-77E3-4AA6-9D73-1071CF603A0E}" type="pres">
      <dgm:prSet presAssocID="{E517D269-08F7-4C05-90BB-08B50FBDF825}" presName="sp" presStyleCnt="0"/>
      <dgm:spPr/>
    </dgm:pt>
    <dgm:pt modelId="{6CFAC9DA-5C23-41D0-8864-A4FD99A8890B}" type="pres">
      <dgm:prSet presAssocID="{42C74470-411C-494D-80D8-2B3B35873F97}" presName="arrowAndChildren" presStyleCnt="0"/>
      <dgm:spPr/>
    </dgm:pt>
    <dgm:pt modelId="{4CB3CA2F-34BD-4451-A9DE-015C816B1FDA}" type="pres">
      <dgm:prSet presAssocID="{42C74470-411C-494D-80D8-2B3B35873F97}" presName="parentTextArrow" presStyleLbl="node1" presStyleIdx="0" presStyleCnt="3"/>
      <dgm:spPr/>
    </dgm:pt>
    <dgm:pt modelId="{36AE9EBC-C76F-4DE9-92B8-A437D80CFDC6}" type="pres">
      <dgm:prSet presAssocID="{42C74470-411C-494D-80D8-2B3B35873F97}" presName="arrow" presStyleLbl="node1" presStyleIdx="1" presStyleCnt="3"/>
      <dgm:spPr/>
    </dgm:pt>
    <dgm:pt modelId="{609D069F-31BD-451D-A6C2-29050A926789}" type="pres">
      <dgm:prSet presAssocID="{42C74470-411C-494D-80D8-2B3B35873F97}" presName="descendantArrow" presStyleCnt="0"/>
      <dgm:spPr/>
    </dgm:pt>
    <dgm:pt modelId="{1B5ABDB7-2F68-457D-93B7-2B11EE3C27A0}" type="pres">
      <dgm:prSet presAssocID="{B4D5C721-02F4-416E-AF0A-7FD7F145D8F6}" presName="childTextArrow" presStyleLbl="fgAccFollowNode1" presStyleIdx="4" presStyleCnt="10" custScaleX="131054">
        <dgm:presLayoutVars>
          <dgm:bulletEnabled val="1"/>
        </dgm:presLayoutVars>
      </dgm:prSet>
      <dgm:spPr/>
    </dgm:pt>
    <dgm:pt modelId="{245F4E51-46C8-4834-99A5-E23D9927BD85}" type="pres">
      <dgm:prSet presAssocID="{DEEDF8DC-25D1-4196-B21F-3299C67D3EE7}" presName="childTextArrow" presStyleLbl="fgAccFollowNode1" presStyleIdx="5" presStyleCnt="10" custScaleX="142618">
        <dgm:presLayoutVars>
          <dgm:bulletEnabled val="1"/>
        </dgm:presLayoutVars>
      </dgm:prSet>
      <dgm:spPr/>
    </dgm:pt>
    <dgm:pt modelId="{B81FA8E5-5649-4BA0-BDAD-66AF0A1264DD}" type="pres">
      <dgm:prSet presAssocID="{D257ACE1-EC01-40C6-9FEA-16A2CE79CFEE}" presName="childTextArrow" presStyleLbl="fgAccFollowNode1" presStyleIdx="6" presStyleCnt="10" custScaleX="133871">
        <dgm:presLayoutVars>
          <dgm:bulletEnabled val="1"/>
        </dgm:presLayoutVars>
      </dgm:prSet>
      <dgm:spPr/>
    </dgm:pt>
    <dgm:pt modelId="{93486567-644B-4609-8FCC-022C9BD90467}" type="pres">
      <dgm:prSet presAssocID="{D4B2D552-BC5A-4EA6-A754-983164B7ED39}" presName="childTextArrow" presStyleLbl="fgAccFollowNode1" presStyleIdx="7" presStyleCnt="10" custScaleX="112274">
        <dgm:presLayoutVars>
          <dgm:bulletEnabled val="1"/>
        </dgm:presLayoutVars>
      </dgm:prSet>
      <dgm:spPr/>
    </dgm:pt>
    <dgm:pt modelId="{1B8CEEE3-26E3-42D0-9021-114E155D1FE2}" type="pres">
      <dgm:prSet presAssocID="{A328412C-F0FD-43BE-966A-AF7069DDA1D8}" presName="childTextArrow" presStyleLbl="fgAccFollowNode1" presStyleIdx="8" presStyleCnt="10" custScaleX="206039">
        <dgm:presLayoutVars>
          <dgm:bulletEnabled val="1"/>
        </dgm:presLayoutVars>
      </dgm:prSet>
      <dgm:spPr/>
    </dgm:pt>
    <dgm:pt modelId="{4474C80E-78C3-4465-BF09-A487AFF153D7}" type="pres">
      <dgm:prSet presAssocID="{E8C47E9B-D82A-4074-8EC0-E914AF986E4C}" presName="childTextArrow" presStyleLbl="fgAccFollowNode1" presStyleIdx="9" presStyleCnt="10" custScaleX="73800">
        <dgm:presLayoutVars>
          <dgm:bulletEnabled val="1"/>
        </dgm:presLayoutVars>
      </dgm:prSet>
      <dgm:spPr/>
    </dgm:pt>
    <dgm:pt modelId="{13717395-5590-4FE8-87F5-01C41701A17F}" type="pres">
      <dgm:prSet presAssocID="{1D39357C-8E0E-4ABC-9547-F997D4C4843A}" presName="sp" presStyleCnt="0"/>
      <dgm:spPr/>
    </dgm:pt>
    <dgm:pt modelId="{6D0651BB-CE4A-4BF3-B7D6-A5F49069440A}" type="pres">
      <dgm:prSet presAssocID="{3450C1E7-258B-4E63-8508-3E261B274082}" presName="arrowAndChildren" presStyleCnt="0"/>
      <dgm:spPr/>
    </dgm:pt>
    <dgm:pt modelId="{6BC795A7-DFB3-438D-A3A2-299409868EEA}" type="pres">
      <dgm:prSet presAssocID="{3450C1E7-258B-4E63-8508-3E261B274082}" presName="parentTextArrow" presStyleLbl="node1" presStyleIdx="2" presStyleCnt="3" custScaleY="41632"/>
      <dgm:spPr/>
    </dgm:pt>
  </dgm:ptLst>
  <dgm:cxnLst>
    <dgm:cxn modelId="{F5DBF800-0EF2-4EF7-98D8-46BD418B1918}" type="presOf" srcId="{9645923C-6163-4949-A784-0ACB83AF4016}" destId="{BDF87DD3-0E92-426D-BC53-54939A40D1D0}" srcOrd="0" destOrd="0" presId="urn:microsoft.com/office/officeart/2005/8/layout/process4"/>
    <dgm:cxn modelId="{224BAF03-8F77-44EE-B2BD-4C9CB07AAE5C}" type="presOf" srcId="{42C74470-411C-494D-80D8-2B3B35873F97}" destId="{4CB3CA2F-34BD-4451-A9DE-015C816B1FDA}" srcOrd="0" destOrd="0" presId="urn:microsoft.com/office/officeart/2005/8/layout/process4"/>
    <dgm:cxn modelId="{E837620D-8A1B-4484-8C8F-F9272470170E}" srcId="{1E70454A-7ED3-4C5D-9AF5-2EA7EB5AD4D0}" destId="{1FEA399F-FFF0-4C8F-8150-C38105600C88}" srcOrd="2" destOrd="0" parTransId="{3651DD01-0864-43D9-AAF8-0ACAA8B642BA}" sibTransId="{4489861A-6BD3-4305-8944-7FE805EB631E}"/>
    <dgm:cxn modelId="{4A553A10-ECA4-4A2D-B865-E0F5F858A55E}" type="presOf" srcId="{987077A1-EF66-493A-9FAE-A1CF545BACE9}" destId="{296FA031-4321-4197-9132-886097E22E4C}" srcOrd="0" destOrd="0" presId="urn:microsoft.com/office/officeart/2005/8/layout/process4"/>
    <dgm:cxn modelId="{DBD64C1A-CC51-464C-A2B5-3E8641F91F24}" type="presOf" srcId="{DEEDF8DC-25D1-4196-B21F-3299C67D3EE7}" destId="{245F4E51-46C8-4834-99A5-E23D9927BD85}" srcOrd="0" destOrd="0" presId="urn:microsoft.com/office/officeart/2005/8/layout/process4"/>
    <dgm:cxn modelId="{BFA27F2D-EC35-431B-B28A-F2C85D84A8A0}" type="presOf" srcId="{3450C1E7-258B-4E63-8508-3E261B274082}" destId="{6BC795A7-DFB3-438D-A3A2-299409868EEA}" srcOrd="0" destOrd="0" presId="urn:microsoft.com/office/officeart/2005/8/layout/process4"/>
    <dgm:cxn modelId="{2D2FEF40-843B-4512-B109-1D46C739108D}" srcId="{1E70454A-7ED3-4C5D-9AF5-2EA7EB5AD4D0}" destId="{9645923C-6163-4949-A784-0ACB83AF4016}" srcOrd="3" destOrd="0" parTransId="{D60086BA-AAFB-4519-BAAF-05F6FA92D72C}" sibTransId="{FFC56118-3A10-476E-BDD5-00C80516A16D}"/>
    <dgm:cxn modelId="{1E47E163-DA0B-4FFA-B323-C74FCBD14CED}" type="presOf" srcId="{1FEA399F-FFF0-4C8F-8150-C38105600C88}" destId="{077DA5CD-C7AE-41AF-9966-1527A2300FD8}" srcOrd="0" destOrd="0" presId="urn:microsoft.com/office/officeart/2005/8/layout/process4"/>
    <dgm:cxn modelId="{9DBE5B64-C84A-41FD-AC0E-921B4FAD4B22}" type="presOf" srcId="{E8C47E9B-D82A-4074-8EC0-E914AF986E4C}" destId="{4474C80E-78C3-4465-BF09-A487AFF153D7}" srcOrd="0" destOrd="0" presId="urn:microsoft.com/office/officeart/2005/8/layout/process4"/>
    <dgm:cxn modelId="{0AED7F46-BD73-45C4-8733-23AE5510DE29}" srcId="{7F622937-30BE-4D38-A35E-812B4A62618C}" destId="{42C74470-411C-494D-80D8-2B3B35873F97}" srcOrd="1" destOrd="0" parTransId="{BF1AD03B-415B-4AC7-B4C9-BFAA39BCEEEB}" sibTransId="{E517D269-08F7-4C05-90BB-08B50FBDF825}"/>
    <dgm:cxn modelId="{1466F568-9DC8-4BFB-BB27-A79BCE0C15C8}" type="presOf" srcId="{A328412C-F0FD-43BE-966A-AF7069DDA1D8}" destId="{1B8CEEE3-26E3-42D0-9021-114E155D1FE2}" srcOrd="0" destOrd="0" presId="urn:microsoft.com/office/officeart/2005/8/layout/process4"/>
    <dgm:cxn modelId="{BD84976B-66F2-4B78-BF77-52C4587F640F}" type="presOf" srcId="{7F622937-30BE-4D38-A35E-812B4A62618C}" destId="{6AFFC383-83F3-4ACF-AD62-74DEEA1AB6A4}" srcOrd="0" destOrd="0" presId="urn:microsoft.com/office/officeart/2005/8/layout/process4"/>
    <dgm:cxn modelId="{AF9B074C-EAC0-4EB3-9EC5-FDD667414610}" srcId="{7F622937-30BE-4D38-A35E-812B4A62618C}" destId="{1E70454A-7ED3-4C5D-9AF5-2EA7EB5AD4D0}" srcOrd="2" destOrd="0" parTransId="{E6D4DB40-DA63-493F-B96C-B23BC4F1FE7B}" sibTransId="{3556EC2E-B101-4EF3-842B-DCC895FD5355}"/>
    <dgm:cxn modelId="{E93FD771-7DAD-4518-92BE-998707361099}" srcId="{42C74470-411C-494D-80D8-2B3B35873F97}" destId="{D257ACE1-EC01-40C6-9FEA-16A2CE79CFEE}" srcOrd="2" destOrd="0" parTransId="{FCD81A53-2FAD-45FF-955D-8E36B81F5EA7}" sibTransId="{2E85B4AA-B5AF-4724-8EB1-2EF8F8171241}"/>
    <dgm:cxn modelId="{1365BA52-2621-4703-BFF0-F6C614BFD5A2}" type="presOf" srcId="{D257ACE1-EC01-40C6-9FEA-16A2CE79CFEE}" destId="{B81FA8E5-5649-4BA0-BDAD-66AF0A1264DD}" srcOrd="0" destOrd="0" presId="urn:microsoft.com/office/officeart/2005/8/layout/process4"/>
    <dgm:cxn modelId="{CECF1D7C-35C7-498E-89EE-1E7E30849108}" type="presOf" srcId="{60353EA9-780D-44FB-B8C5-EF2894E3E5F2}" destId="{CD82FD3C-4D0A-46E0-9439-1A27E1E7D6C6}" srcOrd="0" destOrd="0" presId="urn:microsoft.com/office/officeart/2005/8/layout/process4"/>
    <dgm:cxn modelId="{136FB28C-CE7D-407C-824B-062002557256}" srcId="{42C74470-411C-494D-80D8-2B3B35873F97}" destId="{B4D5C721-02F4-416E-AF0A-7FD7F145D8F6}" srcOrd="0" destOrd="0" parTransId="{E843B1AF-22CA-439A-810D-F4AD22773D50}" sibTransId="{DD3376FC-6452-4420-8A5F-F5FA88CE261F}"/>
    <dgm:cxn modelId="{F7902C97-4BEC-40A3-A61D-BDFFF38A8B15}" type="presOf" srcId="{1E70454A-7ED3-4C5D-9AF5-2EA7EB5AD4D0}" destId="{2867877B-B538-4DB7-A436-323018DF248B}" srcOrd="0" destOrd="0" presId="urn:microsoft.com/office/officeart/2005/8/layout/process4"/>
    <dgm:cxn modelId="{F1954999-B471-4A54-A51E-36DB8B3241C9}" srcId="{42C74470-411C-494D-80D8-2B3B35873F97}" destId="{D4B2D552-BC5A-4EA6-A754-983164B7ED39}" srcOrd="3" destOrd="0" parTransId="{E1113438-0253-4B2A-8DE6-55B2895966E5}" sibTransId="{D5D30CBA-4183-4436-A255-D6E1870C00BA}"/>
    <dgm:cxn modelId="{9747ACA6-AB4A-40C8-8BA6-DEC4EC744CBE}" srcId="{42C74470-411C-494D-80D8-2B3B35873F97}" destId="{DEEDF8DC-25D1-4196-B21F-3299C67D3EE7}" srcOrd="1" destOrd="0" parTransId="{6AD40D59-05E5-4195-966D-5B8F3A0915AE}" sibTransId="{16C17E3B-DAF9-4222-B9D4-D6FE80879D94}"/>
    <dgm:cxn modelId="{A4A8DEA8-B67C-4847-8E3C-15A042CD106B}" srcId="{42C74470-411C-494D-80D8-2B3B35873F97}" destId="{A328412C-F0FD-43BE-966A-AF7069DDA1D8}" srcOrd="4" destOrd="0" parTransId="{B217A09D-A77F-48EE-A7F3-9654D4BF9484}" sibTransId="{5356E9F8-ED40-4134-A635-621BDE668866}"/>
    <dgm:cxn modelId="{FCFCD1AD-B751-40C1-8510-15A13A274D27}" type="presOf" srcId="{42C74470-411C-494D-80D8-2B3B35873F97}" destId="{36AE9EBC-C76F-4DE9-92B8-A437D80CFDC6}" srcOrd="1" destOrd="0" presId="urn:microsoft.com/office/officeart/2005/8/layout/process4"/>
    <dgm:cxn modelId="{BFCC5BAF-D14F-460D-A0B2-EE9FBF687AC2}" type="presOf" srcId="{B4D5C721-02F4-416E-AF0A-7FD7F145D8F6}" destId="{1B5ABDB7-2F68-457D-93B7-2B11EE3C27A0}" srcOrd="0" destOrd="0" presId="urn:microsoft.com/office/officeart/2005/8/layout/process4"/>
    <dgm:cxn modelId="{5AD553B7-8C74-4223-BDC4-7DE428E74C63}" srcId="{1E70454A-7ED3-4C5D-9AF5-2EA7EB5AD4D0}" destId="{987077A1-EF66-493A-9FAE-A1CF545BACE9}" srcOrd="0" destOrd="0" parTransId="{825595BD-6B0E-42FD-9907-BABAB9DFFB9E}" sibTransId="{E2E8DC3A-1855-433C-86B3-655EC068EEDD}"/>
    <dgm:cxn modelId="{D63E00B8-0021-4415-B94D-59823DFBA337}" type="presOf" srcId="{D4B2D552-BC5A-4EA6-A754-983164B7ED39}" destId="{93486567-644B-4609-8FCC-022C9BD90467}" srcOrd="0" destOrd="0" presId="urn:microsoft.com/office/officeart/2005/8/layout/process4"/>
    <dgm:cxn modelId="{23AE24BB-A94E-496E-A0EE-0D47DEBF3E59}" srcId="{1E70454A-7ED3-4C5D-9AF5-2EA7EB5AD4D0}" destId="{60353EA9-780D-44FB-B8C5-EF2894E3E5F2}" srcOrd="1" destOrd="0" parTransId="{C87FFE14-4669-478A-B4B1-A1514C623300}" sibTransId="{4D60EF8C-C239-48C3-8E6F-63EE1752221A}"/>
    <dgm:cxn modelId="{ABDD8AC1-002C-4709-A59F-6F045AF99457}" type="presOf" srcId="{1E70454A-7ED3-4C5D-9AF5-2EA7EB5AD4D0}" destId="{3B6DB012-BFEA-4DC1-BE32-970F03B89736}" srcOrd="1" destOrd="0" presId="urn:microsoft.com/office/officeart/2005/8/layout/process4"/>
    <dgm:cxn modelId="{C0E471CB-6B27-4D2F-8440-E85BC13871DD}" srcId="{7F622937-30BE-4D38-A35E-812B4A62618C}" destId="{3450C1E7-258B-4E63-8508-3E261B274082}" srcOrd="0" destOrd="0" parTransId="{42F075BB-99AC-437E-8324-E9326611C93C}" sibTransId="{1D39357C-8E0E-4ABC-9547-F997D4C4843A}"/>
    <dgm:cxn modelId="{F6E7F0FD-AD82-4339-BBDC-F4F7B72CD839}" srcId="{42C74470-411C-494D-80D8-2B3B35873F97}" destId="{E8C47E9B-D82A-4074-8EC0-E914AF986E4C}" srcOrd="5" destOrd="0" parTransId="{92DCD234-2389-4196-BFD4-AF0EC908D1AC}" sibTransId="{3B57EB06-E4C2-4ECD-ADA7-A185B198C6EB}"/>
    <dgm:cxn modelId="{41A579A5-40C6-4377-96AE-3A942FF13DA3}" type="presParOf" srcId="{6AFFC383-83F3-4ACF-AD62-74DEEA1AB6A4}" destId="{7CA02E8C-A338-4A33-B2B7-7B993E1CF464}" srcOrd="0" destOrd="0" presId="urn:microsoft.com/office/officeart/2005/8/layout/process4"/>
    <dgm:cxn modelId="{4FEA347C-ED2D-4ACD-9B56-8ACD1D122E18}" type="presParOf" srcId="{7CA02E8C-A338-4A33-B2B7-7B993E1CF464}" destId="{2867877B-B538-4DB7-A436-323018DF248B}" srcOrd="0" destOrd="0" presId="urn:microsoft.com/office/officeart/2005/8/layout/process4"/>
    <dgm:cxn modelId="{531674AA-BAD1-4608-9459-87443A1C230F}" type="presParOf" srcId="{7CA02E8C-A338-4A33-B2B7-7B993E1CF464}" destId="{3B6DB012-BFEA-4DC1-BE32-970F03B89736}" srcOrd="1" destOrd="0" presId="urn:microsoft.com/office/officeart/2005/8/layout/process4"/>
    <dgm:cxn modelId="{7992BCC6-39AC-4F37-8873-5BFC8DA699E2}" type="presParOf" srcId="{7CA02E8C-A338-4A33-B2B7-7B993E1CF464}" destId="{6AB6FE8F-E3B3-469A-9584-36E82C5194B6}" srcOrd="2" destOrd="0" presId="urn:microsoft.com/office/officeart/2005/8/layout/process4"/>
    <dgm:cxn modelId="{1DC90713-7123-47DB-ACB6-2275AACA4253}" type="presParOf" srcId="{6AB6FE8F-E3B3-469A-9584-36E82C5194B6}" destId="{296FA031-4321-4197-9132-886097E22E4C}" srcOrd="0" destOrd="0" presId="urn:microsoft.com/office/officeart/2005/8/layout/process4"/>
    <dgm:cxn modelId="{30311175-8C6E-4119-9105-2919BF799280}" type="presParOf" srcId="{6AB6FE8F-E3B3-469A-9584-36E82C5194B6}" destId="{CD82FD3C-4D0A-46E0-9439-1A27E1E7D6C6}" srcOrd="1" destOrd="0" presId="urn:microsoft.com/office/officeart/2005/8/layout/process4"/>
    <dgm:cxn modelId="{D6741BBD-E75E-4032-B321-B4CDD50FB539}" type="presParOf" srcId="{6AB6FE8F-E3B3-469A-9584-36E82C5194B6}" destId="{077DA5CD-C7AE-41AF-9966-1527A2300FD8}" srcOrd="2" destOrd="0" presId="urn:microsoft.com/office/officeart/2005/8/layout/process4"/>
    <dgm:cxn modelId="{CDAE1B1D-A8B9-4C8A-919C-76662E2FF44C}" type="presParOf" srcId="{6AB6FE8F-E3B3-469A-9584-36E82C5194B6}" destId="{BDF87DD3-0E92-426D-BC53-54939A40D1D0}" srcOrd="3" destOrd="0" presId="urn:microsoft.com/office/officeart/2005/8/layout/process4"/>
    <dgm:cxn modelId="{B32ED13A-9C44-4B21-B3EC-52D9A9E7680C}" type="presParOf" srcId="{6AFFC383-83F3-4ACF-AD62-74DEEA1AB6A4}" destId="{A87B3AE0-77E3-4AA6-9D73-1071CF603A0E}" srcOrd="1" destOrd="0" presId="urn:microsoft.com/office/officeart/2005/8/layout/process4"/>
    <dgm:cxn modelId="{5AC31B73-C6A1-455A-9D34-F31B38673FB5}" type="presParOf" srcId="{6AFFC383-83F3-4ACF-AD62-74DEEA1AB6A4}" destId="{6CFAC9DA-5C23-41D0-8864-A4FD99A8890B}" srcOrd="2" destOrd="0" presId="urn:microsoft.com/office/officeart/2005/8/layout/process4"/>
    <dgm:cxn modelId="{FCC468E7-E798-49BD-A4E6-E61571EBCC92}" type="presParOf" srcId="{6CFAC9DA-5C23-41D0-8864-A4FD99A8890B}" destId="{4CB3CA2F-34BD-4451-A9DE-015C816B1FDA}" srcOrd="0" destOrd="0" presId="urn:microsoft.com/office/officeart/2005/8/layout/process4"/>
    <dgm:cxn modelId="{7DCF59B3-1586-417D-B690-E0D77CD62D4A}" type="presParOf" srcId="{6CFAC9DA-5C23-41D0-8864-A4FD99A8890B}" destId="{36AE9EBC-C76F-4DE9-92B8-A437D80CFDC6}" srcOrd="1" destOrd="0" presId="urn:microsoft.com/office/officeart/2005/8/layout/process4"/>
    <dgm:cxn modelId="{F363B4F6-8D08-49C9-AA38-902CC4F9F3F3}" type="presParOf" srcId="{6CFAC9DA-5C23-41D0-8864-A4FD99A8890B}" destId="{609D069F-31BD-451D-A6C2-29050A926789}" srcOrd="2" destOrd="0" presId="urn:microsoft.com/office/officeart/2005/8/layout/process4"/>
    <dgm:cxn modelId="{7F6C337F-E2AB-4730-A9C2-4C86D710C7E0}" type="presParOf" srcId="{609D069F-31BD-451D-A6C2-29050A926789}" destId="{1B5ABDB7-2F68-457D-93B7-2B11EE3C27A0}" srcOrd="0" destOrd="0" presId="urn:microsoft.com/office/officeart/2005/8/layout/process4"/>
    <dgm:cxn modelId="{9BAB5E4C-5AE2-432C-B58E-0CDDC1329955}" type="presParOf" srcId="{609D069F-31BD-451D-A6C2-29050A926789}" destId="{245F4E51-46C8-4834-99A5-E23D9927BD85}" srcOrd="1" destOrd="0" presId="urn:microsoft.com/office/officeart/2005/8/layout/process4"/>
    <dgm:cxn modelId="{53DBD39C-A8FF-4510-BD11-7FDC43526B38}" type="presParOf" srcId="{609D069F-31BD-451D-A6C2-29050A926789}" destId="{B81FA8E5-5649-4BA0-BDAD-66AF0A1264DD}" srcOrd="2" destOrd="0" presId="urn:microsoft.com/office/officeart/2005/8/layout/process4"/>
    <dgm:cxn modelId="{D0179CFC-4732-4D50-AE5E-8F8D017E9712}" type="presParOf" srcId="{609D069F-31BD-451D-A6C2-29050A926789}" destId="{93486567-644B-4609-8FCC-022C9BD90467}" srcOrd="3" destOrd="0" presId="urn:microsoft.com/office/officeart/2005/8/layout/process4"/>
    <dgm:cxn modelId="{E26E3E3A-214A-47E1-9272-A71684FB8A27}" type="presParOf" srcId="{609D069F-31BD-451D-A6C2-29050A926789}" destId="{1B8CEEE3-26E3-42D0-9021-114E155D1FE2}" srcOrd="4" destOrd="0" presId="urn:microsoft.com/office/officeart/2005/8/layout/process4"/>
    <dgm:cxn modelId="{E96EFF9C-E64B-4212-895B-EA6174A27865}" type="presParOf" srcId="{609D069F-31BD-451D-A6C2-29050A926789}" destId="{4474C80E-78C3-4465-BF09-A487AFF153D7}" srcOrd="5" destOrd="0" presId="urn:microsoft.com/office/officeart/2005/8/layout/process4"/>
    <dgm:cxn modelId="{69CFEA19-2EF8-45BB-AEF4-698F82D62EA4}" type="presParOf" srcId="{6AFFC383-83F3-4ACF-AD62-74DEEA1AB6A4}" destId="{13717395-5590-4FE8-87F5-01C41701A17F}" srcOrd="3" destOrd="0" presId="urn:microsoft.com/office/officeart/2005/8/layout/process4"/>
    <dgm:cxn modelId="{79FC01EA-0C04-4BC4-BEF6-844299E1A5D7}" type="presParOf" srcId="{6AFFC383-83F3-4ACF-AD62-74DEEA1AB6A4}" destId="{6D0651BB-CE4A-4BF3-B7D6-A5F49069440A}" srcOrd="4" destOrd="0" presId="urn:microsoft.com/office/officeart/2005/8/layout/process4"/>
    <dgm:cxn modelId="{967EC7FB-4B7F-464B-93D9-904F19AA0842}" type="presParOf" srcId="{6D0651BB-CE4A-4BF3-B7D6-A5F49069440A}" destId="{6BC795A7-DFB3-438D-A3A2-299409868E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6D9D6-E267-4359-9241-DA148AE465EF}">
      <dsp:nvSpPr>
        <dsp:cNvPr id="0" name=""/>
        <dsp:cNvSpPr/>
      </dsp:nvSpPr>
      <dsp:spPr>
        <a:xfrm>
          <a:off x="0" y="0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Bundesamt für Statistik (BFS), bfs.admin.ch</a:t>
          </a:r>
          <a:endParaRPr lang="en-US" sz="1800" kern="1200" dirty="0"/>
        </a:p>
      </dsp:txBody>
      <dsp:txXfrm>
        <a:off x="40939" y="40939"/>
        <a:ext cx="3865935" cy="756766"/>
      </dsp:txXfrm>
    </dsp:sp>
    <dsp:sp modelId="{C2DC4CEE-70A0-41E9-BF69-2B0A81898495}">
      <dsp:nvSpPr>
        <dsp:cNvPr id="0" name=""/>
        <dsp:cNvSpPr/>
      </dsp:nvSpPr>
      <dsp:spPr>
        <a:xfrm rot="5400000">
          <a:off x="7121522" y="-2207523"/>
          <a:ext cx="670915" cy="70183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BFS-Nummer: px-x-1103020100_111 (Bestand)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BFS-Nummer: px-x-1103020200_121 (Neue Inverkehrssetzungen) </a:t>
          </a:r>
          <a:endParaRPr lang="en-US" sz="1600" kern="1200"/>
        </a:p>
      </dsp:txBody>
      <dsp:txXfrm rot="-5400000">
        <a:off x="3947813" y="998937"/>
        <a:ext cx="6985583" cy="605413"/>
      </dsp:txXfrm>
    </dsp:sp>
    <dsp:sp modelId="{54C893BC-EEC9-4C52-AFBB-00785E4B9455}">
      <dsp:nvSpPr>
        <dsp:cNvPr id="0" name=""/>
        <dsp:cNvSpPr/>
      </dsp:nvSpPr>
      <dsp:spPr>
        <a:xfrm>
          <a:off x="0" y="882320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Daten zu den eingelösten </a:t>
          </a:r>
          <a:r>
            <a:rPr lang="de-DE" sz="1800" kern="1200"/>
            <a:t>Strassenfahrzeuge, </a:t>
          </a:r>
          <a:r>
            <a:rPr lang="de-DE" sz="1800" kern="1200" dirty="0"/>
            <a:t>2010-2024</a:t>
          </a:r>
          <a:endParaRPr lang="en-US" sz="1800" kern="1200" dirty="0"/>
        </a:p>
      </dsp:txBody>
      <dsp:txXfrm>
        <a:off x="40939" y="923259"/>
        <a:ext cx="3865935" cy="756766"/>
      </dsp:txXfrm>
    </dsp:sp>
    <dsp:sp modelId="{A44BE111-CAA3-4B33-96D4-B741CACB01A7}">
      <dsp:nvSpPr>
        <dsp:cNvPr id="0" name=""/>
        <dsp:cNvSpPr/>
      </dsp:nvSpPr>
      <dsp:spPr>
        <a:xfrm rot="5400000">
          <a:off x="7121522" y="-1326946"/>
          <a:ext cx="670915" cy="70183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BFS-Nummer:px-x-0102010000_101 (Gemeindefusionen beachten!) </a:t>
          </a:r>
          <a:endParaRPr lang="en-US" sz="1600" kern="1200"/>
        </a:p>
      </dsp:txBody>
      <dsp:txXfrm rot="-5400000">
        <a:off x="3947813" y="1879514"/>
        <a:ext cx="6985583" cy="605413"/>
      </dsp:txXfrm>
    </dsp:sp>
    <dsp:sp modelId="{2584E211-7A77-4B13-8A33-7489F9EC21A5}">
      <dsp:nvSpPr>
        <dsp:cNvPr id="0" name=""/>
        <dsp:cNvSpPr/>
      </dsp:nvSpPr>
      <dsp:spPr>
        <a:xfrm>
          <a:off x="0" y="1762898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Ständige Wohnbevölkerung auf Gemeindeebene, 2010-2023 </a:t>
          </a:r>
          <a:endParaRPr lang="en-US" sz="1800" kern="1200"/>
        </a:p>
      </dsp:txBody>
      <dsp:txXfrm>
        <a:off x="40939" y="1803837"/>
        <a:ext cx="3865935" cy="756766"/>
      </dsp:txXfrm>
    </dsp:sp>
    <dsp:sp modelId="{F0540028-1F1D-4E70-AC5B-2241C55083E7}">
      <dsp:nvSpPr>
        <dsp:cNvPr id="0" name=""/>
        <dsp:cNvSpPr/>
      </dsp:nvSpPr>
      <dsp:spPr>
        <a:xfrm rot="5400000">
          <a:off x="7121522" y="-446369"/>
          <a:ext cx="670915" cy="70183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Kartenset 2024</a:t>
          </a:r>
          <a:endParaRPr lang="en-US" sz="1600" kern="1200"/>
        </a:p>
      </dsp:txBody>
      <dsp:txXfrm rot="-5400000">
        <a:off x="3947813" y="2760091"/>
        <a:ext cx="6985583" cy="605413"/>
      </dsp:txXfrm>
    </dsp:sp>
    <dsp:sp modelId="{7C80815D-C9BE-48C6-852E-48475A00BA7D}">
      <dsp:nvSpPr>
        <dsp:cNvPr id="0" name=""/>
        <dsp:cNvSpPr/>
      </dsp:nvSpPr>
      <dsp:spPr>
        <a:xfrm>
          <a:off x="0" y="2643475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Basisgeometrien (für Kantons- und Gemeindegrenzen)</a:t>
          </a:r>
          <a:endParaRPr lang="en-US" sz="1800" kern="1200"/>
        </a:p>
      </dsp:txBody>
      <dsp:txXfrm>
        <a:off x="40939" y="2684414"/>
        <a:ext cx="3865935" cy="756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DB012-BFEA-4DC1-BE32-970F03B89736}">
      <dsp:nvSpPr>
        <dsp:cNvPr id="0" name=""/>
        <dsp:cNvSpPr/>
      </dsp:nvSpPr>
      <dsp:spPr>
        <a:xfrm>
          <a:off x="0" y="3063639"/>
          <a:ext cx="10515600" cy="1425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Entdeckungen</a:t>
          </a:r>
          <a:r>
            <a:rPr lang="en-US" sz="2000" kern="1200" dirty="0"/>
            <a:t> </a:t>
          </a:r>
        </a:p>
      </dsp:txBody>
      <dsp:txXfrm>
        <a:off x="0" y="3063639"/>
        <a:ext cx="10515600" cy="769638"/>
      </dsp:txXfrm>
    </dsp:sp>
    <dsp:sp modelId="{296FA031-4321-4197-9132-886097E22E4C}">
      <dsp:nvSpPr>
        <dsp:cNvPr id="0" name=""/>
        <dsp:cNvSpPr/>
      </dsp:nvSpPr>
      <dsp:spPr>
        <a:xfrm>
          <a:off x="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Dieselskandal</a:t>
          </a:r>
          <a:endParaRPr lang="en-US" sz="1600" kern="1200" dirty="0"/>
        </a:p>
      </dsp:txBody>
      <dsp:txXfrm>
        <a:off x="0" y="3804773"/>
        <a:ext cx="2628899" cy="655618"/>
      </dsp:txXfrm>
    </dsp:sp>
    <dsp:sp modelId="{CD82FD3C-4D0A-46E0-9439-1A27E1E7D6C6}">
      <dsp:nvSpPr>
        <dsp:cNvPr id="0" name=""/>
        <dsp:cNvSpPr/>
      </dsp:nvSpPr>
      <dsp:spPr>
        <a:xfrm>
          <a:off x="262890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Corona</a:t>
          </a:r>
        </a:p>
      </dsp:txBody>
      <dsp:txXfrm>
        <a:off x="2628900" y="3804773"/>
        <a:ext cx="2628899" cy="655618"/>
      </dsp:txXfrm>
    </dsp:sp>
    <dsp:sp modelId="{077DA5CD-C7AE-41AF-9966-1527A2300FD8}">
      <dsp:nvSpPr>
        <dsp:cNvPr id="0" name=""/>
        <dsp:cNvSpPr/>
      </dsp:nvSpPr>
      <dsp:spPr>
        <a:xfrm>
          <a:off x="525780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Kanton</a:t>
          </a:r>
          <a:r>
            <a:rPr lang="en-US" sz="1800" kern="1200" dirty="0"/>
            <a:t> Zug</a:t>
          </a:r>
        </a:p>
      </dsp:txBody>
      <dsp:txXfrm>
        <a:off x="5257800" y="3804773"/>
        <a:ext cx="2628899" cy="655618"/>
      </dsp:txXfrm>
    </dsp:sp>
    <dsp:sp modelId="{BDF87DD3-0E92-426D-BC53-54939A40D1D0}">
      <dsp:nvSpPr>
        <dsp:cNvPr id="0" name=""/>
        <dsp:cNvSpPr/>
      </dsp:nvSpPr>
      <dsp:spPr>
        <a:xfrm>
          <a:off x="788670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Carvolution</a:t>
          </a:r>
          <a:endParaRPr lang="en-US" sz="1600" kern="1200" dirty="0"/>
        </a:p>
      </dsp:txBody>
      <dsp:txXfrm>
        <a:off x="7886700" y="3804773"/>
        <a:ext cx="2628899" cy="655618"/>
      </dsp:txXfrm>
    </dsp:sp>
    <dsp:sp modelId="{36AE9EBC-C76F-4DE9-92B8-A437D80CFDC6}">
      <dsp:nvSpPr>
        <dsp:cNvPr id="0" name=""/>
        <dsp:cNvSpPr/>
      </dsp:nvSpPr>
      <dsp:spPr>
        <a:xfrm rot="10800000">
          <a:off x="0" y="892972"/>
          <a:ext cx="10515600" cy="219204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Interaktivität</a:t>
          </a:r>
          <a:endParaRPr lang="en-US" sz="2000" kern="1200" dirty="0"/>
        </a:p>
      </dsp:txBody>
      <dsp:txXfrm rot="-10800000">
        <a:off x="0" y="892972"/>
        <a:ext cx="10515600" cy="769407"/>
      </dsp:txXfrm>
    </dsp:sp>
    <dsp:sp modelId="{1B5ABDB7-2F68-457D-93B7-2B11EE3C27A0}">
      <dsp:nvSpPr>
        <dsp:cNvPr id="0" name=""/>
        <dsp:cNvSpPr/>
      </dsp:nvSpPr>
      <dsp:spPr>
        <a:xfrm>
          <a:off x="2260" y="1662380"/>
          <a:ext cx="1722639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Hovern</a:t>
          </a:r>
          <a:r>
            <a:rPr lang="en-US" sz="1600" kern="1200" dirty="0"/>
            <a:t> </a:t>
          </a:r>
          <a:r>
            <a:rPr lang="en-US" sz="1600" kern="1200" dirty="0" err="1"/>
            <a:t>über</a:t>
          </a:r>
          <a:r>
            <a:rPr lang="en-US" sz="1600" kern="1200" dirty="0"/>
            <a:t> Karten und </a:t>
          </a:r>
          <a:r>
            <a:rPr lang="en-US" sz="1600" kern="1200" dirty="0" err="1"/>
            <a:t>Diagrammen</a:t>
          </a:r>
          <a:endParaRPr lang="en-US" sz="1600" kern="1200" dirty="0"/>
        </a:p>
      </dsp:txBody>
      <dsp:txXfrm>
        <a:off x="2260" y="1662380"/>
        <a:ext cx="1722639" cy="655421"/>
      </dsp:txXfrm>
    </dsp:sp>
    <dsp:sp modelId="{245F4E51-46C8-4834-99A5-E23D9927BD85}">
      <dsp:nvSpPr>
        <dsp:cNvPr id="0" name=""/>
        <dsp:cNvSpPr/>
      </dsp:nvSpPr>
      <dsp:spPr>
        <a:xfrm>
          <a:off x="1724900" y="1662380"/>
          <a:ext cx="1874642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Tabs (</a:t>
          </a:r>
          <a:r>
            <a:rPr lang="en-US" sz="1600" kern="1200" dirty="0" err="1"/>
            <a:t>Bestand</a:t>
          </a:r>
          <a:r>
            <a:rPr lang="en-US" sz="1600" kern="1200" dirty="0"/>
            <a:t> und </a:t>
          </a:r>
          <a:r>
            <a:rPr lang="en-US" sz="1600" kern="1200" dirty="0" err="1"/>
            <a:t>Neuinverkehrs-setzungen</a:t>
          </a:r>
          <a:r>
            <a:rPr lang="en-US" sz="1600" kern="1200" dirty="0"/>
            <a:t>)</a:t>
          </a:r>
        </a:p>
      </dsp:txBody>
      <dsp:txXfrm>
        <a:off x="1724900" y="1662380"/>
        <a:ext cx="1874642" cy="655421"/>
      </dsp:txXfrm>
    </dsp:sp>
    <dsp:sp modelId="{B81FA8E5-5649-4BA0-BDAD-66AF0A1264DD}">
      <dsp:nvSpPr>
        <dsp:cNvPr id="0" name=""/>
        <dsp:cNvSpPr/>
      </dsp:nvSpPr>
      <dsp:spPr>
        <a:xfrm>
          <a:off x="3599542" y="1662380"/>
          <a:ext cx="1759667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Kantonsauswahl</a:t>
          </a:r>
          <a:r>
            <a:rPr lang="en-US" sz="1600" kern="1200" dirty="0"/>
            <a:t> </a:t>
          </a:r>
          <a:r>
            <a:rPr lang="en-US" sz="1600" kern="1200" dirty="0" err="1"/>
            <a:t>mit</a:t>
          </a:r>
          <a:r>
            <a:rPr lang="en-US" sz="1600" kern="1200" dirty="0"/>
            <a:t> Daten für 2131 Gemeinden</a:t>
          </a:r>
        </a:p>
      </dsp:txBody>
      <dsp:txXfrm>
        <a:off x="3599542" y="1662380"/>
        <a:ext cx="1759667" cy="655421"/>
      </dsp:txXfrm>
    </dsp:sp>
    <dsp:sp modelId="{93486567-644B-4609-8FCC-022C9BD90467}">
      <dsp:nvSpPr>
        <dsp:cNvPr id="0" name=""/>
        <dsp:cNvSpPr/>
      </dsp:nvSpPr>
      <dsp:spPr>
        <a:xfrm>
          <a:off x="5359209" y="1662380"/>
          <a:ext cx="1475785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Jahresslider</a:t>
          </a:r>
          <a:r>
            <a:rPr lang="en-US" sz="1600" kern="1200" dirty="0"/>
            <a:t> von 2010 bis 2024</a:t>
          </a:r>
        </a:p>
      </dsp:txBody>
      <dsp:txXfrm>
        <a:off x="5359209" y="1662380"/>
        <a:ext cx="1475785" cy="655421"/>
      </dsp:txXfrm>
    </dsp:sp>
    <dsp:sp modelId="{1B8CEEE3-26E3-42D0-9021-114E155D1FE2}">
      <dsp:nvSpPr>
        <dsp:cNvPr id="0" name=""/>
        <dsp:cNvSpPr/>
      </dsp:nvSpPr>
      <dsp:spPr>
        <a:xfrm>
          <a:off x="6834995" y="1662380"/>
          <a:ext cx="2708279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Absolut </a:t>
          </a:r>
          <a:r>
            <a:rPr lang="en-US" sz="1600" kern="1200" dirty="0" err="1"/>
            <a:t>bzw</a:t>
          </a:r>
          <a:r>
            <a:rPr lang="en-US" sz="1600" kern="1200" dirty="0"/>
            <a:t>. Pro 1000 (</a:t>
          </a:r>
          <a:r>
            <a:rPr lang="en-US" sz="1600" kern="1200" dirty="0" err="1"/>
            <a:t>Motorisierungsgrad</a:t>
          </a:r>
          <a:r>
            <a:rPr lang="en-US" sz="1600" kern="1200" dirty="0"/>
            <a:t> und </a:t>
          </a:r>
          <a:r>
            <a:rPr lang="en-US" sz="1600" kern="1200" dirty="0" err="1"/>
            <a:t>Neuzulassungsrate</a:t>
          </a:r>
          <a:r>
            <a:rPr lang="en-US" sz="1600" kern="1200" dirty="0"/>
            <a:t>)</a:t>
          </a:r>
        </a:p>
      </dsp:txBody>
      <dsp:txXfrm>
        <a:off x="6834995" y="1662380"/>
        <a:ext cx="2708279" cy="655421"/>
      </dsp:txXfrm>
    </dsp:sp>
    <dsp:sp modelId="{4474C80E-78C3-4465-BF09-A487AFF153D7}">
      <dsp:nvSpPr>
        <dsp:cNvPr id="0" name=""/>
        <dsp:cNvSpPr/>
      </dsp:nvSpPr>
      <dsp:spPr>
        <a:xfrm>
          <a:off x="9543275" y="1662380"/>
          <a:ext cx="970064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Home-button</a:t>
          </a:r>
        </a:p>
      </dsp:txBody>
      <dsp:txXfrm>
        <a:off x="9543275" y="1662380"/>
        <a:ext cx="970064" cy="655421"/>
      </dsp:txXfrm>
    </dsp:sp>
    <dsp:sp modelId="{6BC795A7-DFB3-438D-A3A2-299409868EEA}">
      <dsp:nvSpPr>
        <dsp:cNvPr id="0" name=""/>
        <dsp:cNvSpPr/>
      </dsp:nvSpPr>
      <dsp:spPr>
        <a:xfrm rot="10800000">
          <a:off x="0" y="1759"/>
          <a:ext cx="10515600" cy="91259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Startseite</a:t>
          </a:r>
          <a:r>
            <a:rPr lang="en-US" sz="2000" kern="1200" dirty="0"/>
            <a:t>: Was </a:t>
          </a:r>
          <a:r>
            <a:rPr lang="en-US" sz="2000" kern="1200" dirty="0" err="1"/>
            <a:t>sehe</a:t>
          </a:r>
          <a:r>
            <a:rPr lang="en-US" sz="2000" kern="1200" dirty="0"/>
            <a:t> ich?</a:t>
          </a:r>
        </a:p>
      </dsp:txBody>
      <dsp:txXfrm rot="10800000">
        <a:off x="0" y="1759"/>
        <a:ext cx="10515600" cy="59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D42AB-B69A-4946-8017-103A5C862F03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56858-A6AC-4349-AA98-526E4C8F3C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172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56858-A6AC-4349-AA98-526E4C8F3C8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17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56858-A6AC-4349-AA98-526E4C8F3C8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71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50917-D581-C4ED-1225-92B8995FB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2929C-D257-3051-0915-88C41FD7C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E4A4CF-2B16-4F19-A2D9-1AC97772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B14BB-F8A3-D428-2131-D6746424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2183E-37E8-4C41-4052-B866E21E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0325B-847B-8F83-063C-15700912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EA0C86-0E0B-C9E8-2445-011F8AA9B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0380F-B5FB-5EDC-3AD8-0F10C553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FB902-3E00-6F0C-8BC2-720A95A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C42E9-29F4-FF81-E7EB-3A8ED38A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8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33E62E-BC2A-2237-D18B-8E693C40C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24FA6A-8F6F-D62C-92FA-B8B67727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ACDB8-E0B7-874F-5F50-D575A57C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36C6C-08B9-EC05-541B-1CBC074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1D1FCF-FB2C-0D5C-C290-B61F3E33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83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C29DF-DE79-D7D4-2E7C-784CFC8E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F25D9A-3057-D7AB-C502-2FB2D419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8AA78-2C11-9A1C-7A3E-82741729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0163E-AF2D-A078-7D5D-DCED8277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35A2D-7B86-EECB-BBB3-0182EDD2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96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63A80-6B91-0AE0-DE54-7E4694DE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F29AF5-1413-45AC-9C78-EA17920A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0A1E0-A457-8504-7584-3D1A4731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081F1-A5F2-280E-B2AE-319ED42E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FD00E-56D1-B1BB-C4FF-22FBD13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4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F99F3-B9DA-AE19-46DC-8FCFEF26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45305-21D1-C17D-BE9E-AC8539717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CD85D9-C489-BDAD-4B7E-E8A05D414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C446F8-E630-544B-5AF0-35DDE787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D403CC-4E97-11A2-0126-94A6A980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5686AB-BA54-1D01-A3CA-2B8A377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716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B0EEB-2576-34D3-8AEB-CAADE9A0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79ED60-7081-A0BE-E657-DC29D8A3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372859-450B-07AA-9C6C-50FF1C392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7AD71A-C01C-6145-22C0-0ADFDD512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951E86-C15C-2B94-7E83-991667CF7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AC9BE2-5B8F-169B-2744-FB0794E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FB90A2-B154-77CF-C838-80F8E3BF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23075E-3152-A313-5A98-DF0C7859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9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5FBA7-FB3F-E2F2-5EC8-00E3F993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096160-30B1-102C-7FFA-91D8FC60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64159B-72BE-A5DA-7AC2-B6DA3FDE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B1A798-F1C8-E506-81B1-14305676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709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702F54-C5A4-361B-6602-3D3CDC45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06A8A5-F62D-F6DA-60CE-21D3FEDC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D9AEBD-2922-5AFB-9857-864AFAF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2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F2D8B-9448-64AF-C092-D0426784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36A89C-0080-D3B7-537C-FDA3FC93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8EF1D6-00D3-0DA5-D4CB-DC86FB1C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F5366A-8F6F-0E5E-155E-EAA044D9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02971-2186-427B-D362-BA875ED3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F7BC-7758-C17F-BEF3-5E96708E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04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C43F9-2DA8-D453-4AC3-7EE428CA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1EDCE1-6894-18F5-464C-A5EA6F880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34D823-25CE-9D91-B307-2F66ABC68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B2DE89-EF38-C093-CFFE-AAE45BDB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C699FB-DC7D-8832-0B16-A68A546C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A2B9D5-D151-271D-2017-3AF3ECA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88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1D51BC-1956-BBBC-F6A9-6C7A2B60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04309-2EE7-69CA-7D78-E2C134A8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4D0BFD-EFEE-E60D-4641-E6AC9F137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5FF70-B7DD-4A2D-8DD6-40BC8B86FE05}" type="datetimeFigureOut">
              <a:rPr lang="de-CH" smtClean="0"/>
              <a:t>23.05.2025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0EC10-3D74-6773-D8DB-09AA10C9D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B56D3-5228-629D-179C-54B9FE00C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819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503AD6-A037-19ED-5227-BB0DB2488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1E25B5-5A52-9943-7EE6-02DF3EDC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509" b="1"/>
          <a:stretch>
            <a:fillRect/>
          </a:stretch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B3D45-7F98-E46A-81E4-38FC9DDD4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br>
              <a:rPr lang="en-US" sz="4400" dirty="0"/>
            </a:br>
            <a:r>
              <a:rPr lang="en-US" sz="4400" dirty="0" err="1"/>
              <a:t>Personenwagen</a:t>
            </a:r>
            <a:r>
              <a:rPr lang="en-US" sz="4400" dirty="0"/>
              <a:t>-Dashboard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6BE4B8-C9BB-B109-22EE-06C61522C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1700"/>
          </a:p>
          <a:p>
            <a:pPr algn="l"/>
            <a:r>
              <a:rPr lang="en-US" sz="1700"/>
              <a:t>Ralph Wildhaber</a:t>
            </a:r>
          </a:p>
          <a:p>
            <a:pPr algn="l"/>
            <a:r>
              <a:rPr lang="en-US" sz="1700"/>
              <a:t>Lukas </a:t>
            </a:r>
            <a:r>
              <a:rPr lang="en-US" sz="1700" err="1"/>
              <a:t>Temperli</a:t>
            </a:r>
            <a:endParaRPr lang="en-US" sz="1700"/>
          </a:p>
          <a:p>
            <a:pPr algn="l"/>
            <a:r>
              <a:rPr lang="en-US" sz="1700"/>
              <a:t>Raphael Weiss</a:t>
            </a:r>
          </a:p>
          <a:p>
            <a:pPr algn="l"/>
            <a:endParaRPr lang="en-US" sz="1700"/>
          </a:p>
          <a:p>
            <a:pPr algn="l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86036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DAC8B-6EF1-BC44-64DC-E0800D3BA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1C105-0DB7-9EF3-0056-EB91A232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Ziel</a:t>
            </a:r>
            <a:endParaRPr lang="de-CH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628FB-A831-5BEA-5C2E-5BE561E7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500" dirty="0"/>
              <a:t>Ein interaktives Dashboard zur Visualisierung und Analyse der Bestände und der neuen Inverkehrsetzungen von Personenwagen nach Treibstoffarten, absolut und pro 1000 Personen - für alle Gemeinden und Kantone der Schweiz im Zeitraum zwischen 2010 und 2024.</a:t>
            </a:r>
          </a:p>
          <a:p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3494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DB893-0E95-C5A4-5BB4-7F071DF43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B746C-AF72-0C74-FB7B-B2191DF7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Datengrundlage</a:t>
            </a:r>
            <a:endParaRPr lang="de-CH" sz="5400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8DB88976-08DA-752F-FCEA-50C121FD7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070726"/>
              </p:ext>
            </p:extLst>
          </p:nvPr>
        </p:nvGraphicFramePr>
        <p:xfrm>
          <a:off x="640080" y="2706624"/>
          <a:ext cx="10966148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Neue Inverkehrsetzungen von Strassenfahrzeugen nach Gemeinde">
            <a:extLst>
              <a:ext uri="{FF2B5EF4-FFF2-40B4-BE49-F238E27FC236}">
                <a16:creationId xmlns:a16="http://schemas.microsoft.com/office/drawing/2014/main" id="{1600F4B6-1EA5-C36D-F2F6-180725BE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790" y="166943"/>
            <a:ext cx="2539681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69D4451-02AA-3636-B7FD-D00D2A0657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6547" y="1220724"/>
            <a:ext cx="2539681" cy="21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2AAA0-B827-03EC-9CB5-E4F4844F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5F787DE7-B728-990F-F26F-A78E77DD9A5F}"/>
              </a:ext>
            </a:extLst>
          </p:cNvPr>
          <p:cNvSpPr txBox="1">
            <a:spLocks/>
          </p:cNvSpPr>
          <p:nvPr/>
        </p:nvSpPr>
        <p:spPr>
          <a:xfrm>
            <a:off x="767080" y="5953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sz="5400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FC6F65D5-3201-0FF0-FA6A-F7BA6CFBA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50034"/>
              </p:ext>
            </p:extLst>
          </p:nvPr>
        </p:nvGraphicFramePr>
        <p:xfrm>
          <a:off x="838200" y="1690688"/>
          <a:ext cx="10515600" cy="4490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el 1">
            <a:extLst>
              <a:ext uri="{FF2B5EF4-FFF2-40B4-BE49-F238E27FC236}">
                <a16:creationId xmlns:a16="http://schemas.microsoft.com/office/drawing/2014/main" id="{2942EACC-3944-77F4-EA70-2FE96D53A9E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/>
              <a:t>Ein Blick auf unser Dashboard</a:t>
            </a:r>
            <a:endParaRPr lang="de-CH" sz="5400" dirty="0"/>
          </a:p>
        </p:txBody>
      </p:sp>
      <p:pic>
        <p:nvPicPr>
          <p:cNvPr id="26" name="Grafik 2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FC38E00-CD38-729C-0129-0138B1DE99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15" y="5531372"/>
            <a:ext cx="843505" cy="8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7F6E009-1AAE-0B00-5EE0-1DB37C8C9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4618"/>
            <a:ext cx="9451428" cy="5138257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A2AEA98C-8395-7A63-0734-64506241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Screenshot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894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33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 Personenwagen-Dashboard</vt:lpstr>
      <vt:lpstr>Ziel</vt:lpstr>
      <vt:lpstr>Datengrundlage</vt:lpstr>
      <vt:lpstr>PowerPoint-Präsentation</vt:lpstr>
      <vt:lpstr>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Weiss Raphael</dc:creator>
  <cp:lastModifiedBy>Wildhaber Ralph</cp:lastModifiedBy>
  <cp:revision>1</cp:revision>
  <dcterms:created xsi:type="dcterms:W3CDTF">2025-05-20T11:58:03Z</dcterms:created>
  <dcterms:modified xsi:type="dcterms:W3CDTF">2025-05-23T12:00:51Z</dcterms:modified>
</cp:coreProperties>
</file>