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5CCBB-92F5-42C3-BF70-42437C6DD204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38129-C1F2-4034-A650-CF4FC751D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93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38129-C1F2-4034-A650-CF4FC751DBE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458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38129-C1F2-4034-A650-CF4FC751DBE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471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5896-5716-4034-AC75-CF6505BCADD6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5A96-835B-413C-802C-0F4DF3FA31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34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5896-5716-4034-AC75-CF6505BCADD6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5A96-835B-413C-802C-0F4DF3FA31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52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5896-5716-4034-AC75-CF6505BCADD6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5A96-835B-413C-802C-0F4DF3FA31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3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5896-5716-4034-AC75-CF6505BCADD6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5A96-835B-413C-802C-0F4DF3FA31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42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5896-5716-4034-AC75-CF6505BCADD6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5A96-835B-413C-802C-0F4DF3FA31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89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5896-5716-4034-AC75-CF6505BCADD6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5A96-835B-413C-802C-0F4DF3FA31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6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5896-5716-4034-AC75-CF6505BCADD6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5A96-835B-413C-802C-0F4DF3FA31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25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5896-5716-4034-AC75-CF6505BCADD6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5A96-835B-413C-802C-0F4DF3FA31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91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5896-5716-4034-AC75-CF6505BCADD6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5A96-835B-413C-802C-0F4DF3FA31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75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5896-5716-4034-AC75-CF6505BCADD6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5A96-835B-413C-802C-0F4DF3FA31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19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5896-5716-4034-AC75-CF6505BCADD6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45A96-835B-413C-802C-0F4DF3FA31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16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95896-5716-4034-AC75-CF6505BCADD6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45A96-835B-413C-802C-0F4DF3FA31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9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 descr="C:\Users\LENOVO\Desktop\ME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662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648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b="1" dirty="0"/>
              <a:t>CREATE TABLE client (</a:t>
            </a:r>
            <a:endParaRPr lang="fr-FR" sz="1400" dirty="0"/>
          </a:p>
          <a:p>
            <a:pPr marL="0" indent="0">
              <a:buNone/>
            </a:pPr>
            <a:r>
              <a:rPr lang="fr-FR" sz="1400" b="1" dirty="0" err="1"/>
              <a:t>num_client</a:t>
            </a:r>
            <a:r>
              <a:rPr lang="fr-FR" sz="1400" b="1" dirty="0"/>
              <a:t> 	INTEGER PRIMARY KEY,</a:t>
            </a:r>
            <a:endParaRPr lang="fr-FR" sz="1400" dirty="0"/>
          </a:p>
          <a:p>
            <a:pPr marL="0" indent="0">
              <a:buNone/>
            </a:pPr>
            <a:r>
              <a:rPr lang="fr-FR" sz="1400" b="1" dirty="0"/>
              <a:t>Nom 		VARCHAR(50),</a:t>
            </a:r>
            <a:endParaRPr lang="fr-FR" sz="1400" dirty="0"/>
          </a:p>
          <a:p>
            <a:pPr marL="0" indent="0">
              <a:buNone/>
            </a:pPr>
            <a:r>
              <a:rPr lang="fr-FR" sz="1400" b="1" dirty="0"/>
              <a:t>sexe            </a:t>
            </a:r>
            <a:r>
              <a:rPr lang="fr-FR" sz="1400" b="1" dirty="0" err="1"/>
              <a:t>dom_sexe</a:t>
            </a:r>
            <a:r>
              <a:rPr lang="fr-FR" sz="1400" b="1" dirty="0"/>
              <a:t> ,</a:t>
            </a:r>
            <a:endParaRPr lang="fr-FR" sz="1400" dirty="0"/>
          </a:p>
          <a:p>
            <a:pPr marL="0" indent="0">
              <a:buNone/>
            </a:pPr>
            <a:r>
              <a:rPr lang="fr-FR" sz="1400" b="1" dirty="0" err="1"/>
              <a:t>age</a:t>
            </a:r>
            <a:r>
              <a:rPr lang="fr-FR" sz="1400" b="1" dirty="0"/>
              <a:t>             </a:t>
            </a:r>
            <a:r>
              <a:rPr lang="fr-FR" sz="1400" b="1" dirty="0" err="1"/>
              <a:t>dom_age</a:t>
            </a:r>
            <a:r>
              <a:rPr lang="fr-FR" sz="1400" b="1" dirty="0"/>
              <a:t> ,</a:t>
            </a:r>
            <a:endParaRPr lang="fr-FR" sz="1400" dirty="0"/>
          </a:p>
          <a:p>
            <a:pPr marL="0" indent="0">
              <a:buNone/>
            </a:pPr>
            <a:r>
              <a:rPr lang="fr-FR" sz="1400" b="1" dirty="0" err="1"/>
              <a:t>nb_personne</a:t>
            </a:r>
            <a:r>
              <a:rPr lang="fr-FR" sz="1400" b="1" dirty="0"/>
              <a:t>  </a:t>
            </a:r>
            <a:r>
              <a:rPr lang="fr-FR" sz="1400" b="1" dirty="0" err="1"/>
              <a:t>dom_nb_personne</a:t>
            </a:r>
            <a:r>
              <a:rPr lang="fr-FR" sz="1400" b="1" dirty="0"/>
              <a:t>  ; </a:t>
            </a:r>
            <a:endParaRPr lang="fr-FR" sz="1400" dirty="0"/>
          </a:p>
          <a:p>
            <a:pPr marL="0" indent="0">
              <a:buNone/>
            </a:pPr>
            <a:r>
              <a:rPr lang="fr-FR" sz="1400" b="1" dirty="0" err="1"/>
              <a:t>Prenom</a:t>
            </a:r>
            <a:r>
              <a:rPr lang="fr-FR" sz="1400" b="1" dirty="0"/>
              <a:t> 	VARCHAR(50) ) </a:t>
            </a:r>
            <a:r>
              <a:rPr lang="fr-FR" sz="1400" b="1" dirty="0" smtClean="0"/>
              <a:t>;</a:t>
            </a:r>
          </a:p>
          <a:p>
            <a:pPr marL="0" indent="0">
              <a:buNone/>
            </a:pPr>
            <a:r>
              <a:rPr lang="fr-FR" sz="1400" b="1" dirty="0" smtClean="0"/>
              <a:t>--------------------------------------------------------------------------------------------------------------------------------------------------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fr-FR" sz="1400" b="1" dirty="0" smtClean="0"/>
              <a:t>CREATE </a:t>
            </a:r>
            <a:r>
              <a:rPr lang="fr-FR" sz="1400" b="1" dirty="0"/>
              <a:t>TABLE enfant (</a:t>
            </a:r>
            <a:endParaRPr lang="fr-FR" sz="1400" dirty="0"/>
          </a:p>
          <a:p>
            <a:pPr marL="0" indent="0">
              <a:buNone/>
            </a:pPr>
            <a:r>
              <a:rPr lang="fr-FR" sz="1400" b="1" dirty="0" err="1"/>
              <a:t>num_enfant</a:t>
            </a:r>
            <a:r>
              <a:rPr lang="fr-FR" sz="1400" b="1" dirty="0"/>
              <a:t> INTEGER PRIMARY  KEY,</a:t>
            </a:r>
            <a:endParaRPr lang="fr-FR" sz="1400" dirty="0"/>
          </a:p>
          <a:p>
            <a:pPr marL="0" indent="0">
              <a:buNone/>
            </a:pPr>
            <a:r>
              <a:rPr lang="fr-FR" sz="1400" b="1" dirty="0"/>
              <a:t> </a:t>
            </a:r>
            <a:r>
              <a:rPr lang="fr-FR" sz="1400" b="1" dirty="0" err="1"/>
              <a:t>Nom_enfant</a:t>
            </a:r>
            <a:r>
              <a:rPr lang="fr-FR" sz="1400" b="1" dirty="0"/>
              <a:t> VARCHAR(50),</a:t>
            </a:r>
            <a:endParaRPr lang="fr-FR" sz="1400" dirty="0"/>
          </a:p>
          <a:p>
            <a:pPr marL="0" indent="0">
              <a:buNone/>
            </a:pPr>
            <a:r>
              <a:rPr lang="fr-FR" sz="1400" b="1" dirty="0" err="1"/>
              <a:t>Prenom_enfant</a:t>
            </a:r>
            <a:r>
              <a:rPr lang="fr-FR" sz="1400" b="1" dirty="0"/>
              <a:t> VARCHAR(50),</a:t>
            </a:r>
            <a:endParaRPr lang="fr-FR" sz="1400" dirty="0"/>
          </a:p>
          <a:p>
            <a:pPr marL="0" indent="0">
              <a:buNone/>
            </a:pPr>
            <a:r>
              <a:rPr lang="fr-FR" sz="1400" b="1" dirty="0"/>
              <a:t>sexe </a:t>
            </a:r>
            <a:r>
              <a:rPr lang="fr-FR" sz="1400" b="1" dirty="0" err="1"/>
              <a:t>dom_sexe</a:t>
            </a:r>
            <a:r>
              <a:rPr lang="fr-FR" sz="1400" b="1" dirty="0"/>
              <a:t> ,</a:t>
            </a:r>
            <a:endParaRPr lang="fr-FR" sz="1400" dirty="0"/>
          </a:p>
          <a:p>
            <a:pPr marL="0" indent="0">
              <a:buNone/>
            </a:pPr>
            <a:r>
              <a:rPr lang="fr-FR" sz="1400" b="1" dirty="0" err="1"/>
              <a:t>age</a:t>
            </a:r>
            <a:r>
              <a:rPr lang="fr-FR" sz="1400" b="1" dirty="0"/>
              <a:t> </a:t>
            </a:r>
            <a:r>
              <a:rPr lang="fr-FR" sz="1400" b="1" dirty="0" err="1"/>
              <a:t>dom_age_enfant</a:t>
            </a:r>
            <a:r>
              <a:rPr lang="fr-FR" sz="1400" b="1" dirty="0"/>
              <a:t>,</a:t>
            </a:r>
            <a:endParaRPr lang="fr-FR" sz="1400" dirty="0"/>
          </a:p>
          <a:p>
            <a:pPr marL="0" indent="0">
              <a:buNone/>
            </a:pPr>
            <a:r>
              <a:rPr lang="fr-FR" sz="1400" b="1" dirty="0" err="1"/>
              <a:t>duree_sejour_enfant</a:t>
            </a:r>
            <a:r>
              <a:rPr lang="fr-FR" sz="1400" b="1" dirty="0"/>
              <a:t> INTEGER ,</a:t>
            </a:r>
            <a:endParaRPr lang="fr-FR" sz="1400" dirty="0"/>
          </a:p>
          <a:p>
            <a:pPr marL="0" indent="0">
              <a:buNone/>
            </a:pPr>
            <a:r>
              <a:rPr lang="fr-FR" sz="1400" b="1" dirty="0" err="1"/>
              <a:t>tarif_sejour_enfant</a:t>
            </a:r>
            <a:r>
              <a:rPr lang="fr-FR" sz="1400" b="1" dirty="0"/>
              <a:t> INTEGER ,</a:t>
            </a:r>
            <a:endParaRPr lang="fr-FR" sz="1400" dirty="0"/>
          </a:p>
          <a:p>
            <a:pPr marL="0" indent="0">
              <a:buNone/>
            </a:pPr>
            <a:r>
              <a:rPr lang="fr-FR" sz="1400" b="1" dirty="0" err="1"/>
              <a:t>num_client</a:t>
            </a:r>
            <a:r>
              <a:rPr lang="fr-FR" sz="1400" b="1" dirty="0"/>
              <a:t> INTEGER ,</a:t>
            </a:r>
            <a:endParaRPr lang="fr-FR" sz="1400" dirty="0"/>
          </a:p>
          <a:p>
            <a:pPr marL="0" indent="0">
              <a:buNone/>
            </a:pPr>
            <a:r>
              <a:rPr lang="fr-FR" sz="1400" b="1" dirty="0"/>
              <a:t>CONSTRAINT </a:t>
            </a:r>
            <a:r>
              <a:rPr lang="fr-FR" sz="1400" b="1" dirty="0" err="1"/>
              <a:t>fk_num_client</a:t>
            </a:r>
            <a:r>
              <a:rPr lang="fr-FR" sz="1400" b="1" dirty="0"/>
              <a:t> FOREIGN KEY </a:t>
            </a:r>
            <a:endParaRPr lang="fr-FR" sz="1400" b="1" dirty="0" smtClean="0"/>
          </a:p>
          <a:p>
            <a:pPr marL="0" indent="0">
              <a:buNone/>
            </a:pPr>
            <a:r>
              <a:rPr lang="fr-FR" sz="1400" b="1" dirty="0" smtClean="0"/>
              <a:t>(</a:t>
            </a:r>
            <a:r>
              <a:rPr lang="fr-FR" sz="1400" b="1" dirty="0" err="1"/>
              <a:t>num_client</a:t>
            </a:r>
            <a:r>
              <a:rPr lang="fr-FR" sz="1400" b="1" dirty="0"/>
              <a:t>)REFERENCES client(</a:t>
            </a:r>
            <a:r>
              <a:rPr lang="fr-FR" sz="1400" b="1" dirty="0" err="1"/>
              <a:t>num_client</a:t>
            </a:r>
            <a:r>
              <a:rPr lang="fr-FR" sz="1400" b="1" dirty="0" smtClean="0"/>
              <a:t>));</a:t>
            </a:r>
          </a:p>
          <a:p>
            <a:pPr marL="0" indent="0">
              <a:buNone/>
            </a:pPr>
            <a:r>
              <a:rPr lang="fr-FR" sz="1400" b="1" dirty="0" smtClean="0"/>
              <a:t>-------------------------------------------------------------------------------------------------------------------------------------------------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fr-FR" sz="1400" b="1" dirty="0"/>
              <a:t>CREATE TABLE </a:t>
            </a:r>
            <a:r>
              <a:rPr lang="fr-FR" sz="1400" b="1" dirty="0" err="1"/>
              <a:t>Activite</a:t>
            </a:r>
            <a:r>
              <a:rPr lang="fr-FR" sz="1400" b="1" dirty="0"/>
              <a:t> (</a:t>
            </a:r>
            <a:endParaRPr lang="fr-FR" sz="1400" dirty="0"/>
          </a:p>
          <a:p>
            <a:pPr marL="0" indent="0">
              <a:buNone/>
            </a:pPr>
            <a:r>
              <a:rPr lang="fr-FR" sz="1400" b="1" dirty="0" err="1"/>
              <a:t>Nom_activite</a:t>
            </a:r>
            <a:r>
              <a:rPr lang="fr-FR" sz="1400" b="1" dirty="0"/>
              <a:t>  VARCHAR(50) PRIMARY KEY ,</a:t>
            </a:r>
            <a:endParaRPr lang="fr-FR" sz="1400" dirty="0"/>
          </a:p>
          <a:p>
            <a:pPr marL="0" indent="0">
              <a:buNone/>
            </a:pPr>
            <a:r>
              <a:rPr lang="fr-FR" sz="1400" b="1" dirty="0" err="1"/>
              <a:t>tarif_activite</a:t>
            </a:r>
            <a:r>
              <a:rPr lang="fr-FR" sz="1400" b="1" dirty="0"/>
              <a:t> </a:t>
            </a:r>
            <a:r>
              <a:rPr lang="fr-FR" sz="1400" b="1" dirty="0" err="1"/>
              <a:t>integer</a:t>
            </a:r>
            <a:r>
              <a:rPr lang="fr-FR" sz="1400" b="1" dirty="0"/>
              <a:t> </a:t>
            </a:r>
            <a:r>
              <a:rPr lang="fr-FR" sz="1400" b="1" dirty="0" smtClean="0"/>
              <a:t>,</a:t>
            </a:r>
            <a:endParaRPr lang="fr-FR" sz="1400" dirty="0"/>
          </a:p>
          <a:p>
            <a:pPr marL="0" indent="0">
              <a:buNone/>
            </a:pPr>
            <a:r>
              <a:rPr lang="fr-FR" sz="1400" b="1" dirty="0" smtClean="0"/>
              <a:t>CONSTRAINT </a:t>
            </a:r>
            <a:r>
              <a:rPr lang="fr-FR" sz="1400" b="1" dirty="0" err="1"/>
              <a:t>fk_num_employes</a:t>
            </a:r>
            <a:r>
              <a:rPr lang="fr-FR" sz="1400" b="1" dirty="0"/>
              <a:t> FOREIGN KEY (</a:t>
            </a:r>
            <a:r>
              <a:rPr lang="fr-FR" sz="1400" b="1" dirty="0" err="1"/>
              <a:t>num_employe</a:t>
            </a:r>
            <a:r>
              <a:rPr lang="fr-FR" sz="1400" b="1" dirty="0"/>
              <a:t>) REFERENCES </a:t>
            </a:r>
            <a:r>
              <a:rPr lang="fr-FR" sz="1400" b="1" dirty="0" err="1"/>
              <a:t>employes</a:t>
            </a:r>
            <a:r>
              <a:rPr lang="fr-FR" sz="1400" b="1" dirty="0"/>
              <a:t>(</a:t>
            </a:r>
            <a:r>
              <a:rPr lang="fr-FR" sz="1400" b="1" dirty="0" err="1"/>
              <a:t>num_employe</a:t>
            </a:r>
            <a:r>
              <a:rPr lang="fr-FR" sz="1400" b="1" dirty="0" smtClean="0"/>
              <a:t>)) </a:t>
            </a:r>
            <a:r>
              <a:rPr lang="fr-FR" sz="1400" b="1" dirty="0"/>
              <a:t>;</a:t>
            </a:r>
            <a:endParaRPr lang="fr-FR" sz="1400" dirty="0"/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sz="14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4" t="35913" r="47235" b="37897"/>
          <a:stretch/>
        </p:blipFill>
        <p:spPr bwMode="auto">
          <a:xfrm>
            <a:off x="4316346" y="188640"/>
            <a:ext cx="4104456" cy="1771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4" t="41617" r="32040" b="25248"/>
          <a:stretch/>
        </p:blipFill>
        <p:spPr bwMode="auto">
          <a:xfrm>
            <a:off x="4427985" y="2420888"/>
            <a:ext cx="4392488" cy="24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858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6" t="30953" r="48128" b="51587"/>
          <a:stretch/>
        </p:blipFill>
        <p:spPr bwMode="auto">
          <a:xfrm>
            <a:off x="227437" y="230351"/>
            <a:ext cx="3323773" cy="1277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9" t="23734" r="50111" b="59376"/>
          <a:stretch/>
        </p:blipFill>
        <p:spPr bwMode="auto">
          <a:xfrm>
            <a:off x="4539726" y="193127"/>
            <a:ext cx="3178629" cy="1235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5" t="36410" r="27107" b="25297"/>
          <a:stretch/>
        </p:blipFill>
        <p:spPr bwMode="auto">
          <a:xfrm>
            <a:off x="395536" y="1700808"/>
            <a:ext cx="6052457" cy="2801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2" t="38443" r="34272" b="27827"/>
          <a:stretch/>
        </p:blipFill>
        <p:spPr bwMode="auto">
          <a:xfrm>
            <a:off x="3893478" y="4502066"/>
            <a:ext cx="5109029" cy="2186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9" t="62054" r="50248" b="25843"/>
          <a:stretch/>
        </p:blipFill>
        <p:spPr bwMode="auto">
          <a:xfrm>
            <a:off x="420957" y="5152605"/>
            <a:ext cx="3160869" cy="885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149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</Words>
  <Application>Microsoft Office PowerPoint</Application>
  <PresentationFormat>Affichage à l'écran (4:3)</PresentationFormat>
  <Paragraphs>26</Paragraphs>
  <Slides>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LENOVO</dc:creator>
  <cp:lastModifiedBy>LENOVO</cp:lastModifiedBy>
  <cp:revision>3</cp:revision>
  <dcterms:created xsi:type="dcterms:W3CDTF">2020-12-15T21:47:39Z</dcterms:created>
  <dcterms:modified xsi:type="dcterms:W3CDTF">2020-12-15T22:13:41Z</dcterms:modified>
</cp:coreProperties>
</file>