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65" r:id="rId3"/>
    <p:sldId id="258" r:id="rId4"/>
    <p:sldId id="259" r:id="rId5"/>
    <p:sldId id="260" r:id="rId6"/>
    <p:sldId id="266" r:id="rId7"/>
    <p:sldId id="267" r:id="rId8"/>
    <p:sldId id="268" r:id="rId9"/>
    <p:sldId id="269"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8.png"/><Relationship Id="rId6" Type="http://schemas.openxmlformats.org/officeDocument/2006/relationships/image" Target="../media/image18.svg"/><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8.png"/><Relationship Id="rId6" Type="http://schemas.openxmlformats.org/officeDocument/2006/relationships/image" Target="../media/image18.svg"/><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6F644-11FB-4FE2-914F-AAC80E6D5D44}"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AE83AD7-65EA-4F43-B659-3DEAE41D1B2C}">
      <dgm:prSet/>
      <dgm:spPr/>
      <dgm:t>
        <a:bodyPr/>
        <a:lstStyle/>
        <a:p>
          <a:r>
            <a:rPr lang="en-US" b="1"/>
            <a:t>Problem Statement Title:</a:t>
          </a:r>
          <a:r>
            <a:rPr lang="en-US"/>
            <a:t>  Automatic QR Drug Dispenser </a:t>
          </a:r>
        </a:p>
      </dgm:t>
    </dgm:pt>
    <dgm:pt modelId="{DA4C104E-8B5C-4864-8C94-5C94885BB10D}" type="parTrans" cxnId="{A5EDD5A6-2F6F-4465-8B71-6CE188B5CDFC}">
      <dgm:prSet/>
      <dgm:spPr/>
      <dgm:t>
        <a:bodyPr/>
        <a:lstStyle/>
        <a:p>
          <a:endParaRPr lang="en-US"/>
        </a:p>
      </dgm:t>
    </dgm:pt>
    <dgm:pt modelId="{BBDF934E-8E0B-4E40-B77B-7AC3839C2FEF}" type="sibTrans" cxnId="{A5EDD5A6-2F6F-4465-8B71-6CE188B5CDFC}">
      <dgm:prSet/>
      <dgm:spPr/>
      <dgm:t>
        <a:bodyPr/>
        <a:lstStyle/>
        <a:p>
          <a:endParaRPr lang="en-US"/>
        </a:p>
      </dgm:t>
    </dgm:pt>
    <dgm:pt modelId="{7787E2BB-E11B-4F2B-8DCC-64AC3812741B}">
      <dgm:prSet/>
      <dgm:spPr/>
      <dgm:t>
        <a:bodyPr/>
        <a:lstStyle/>
        <a:p>
          <a:r>
            <a:rPr lang="en-US" b="1"/>
            <a:t>Team Name: </a:t>
          </a:r>
          <a:r>
            <a:rPr lang="en-US"/>
            <a:t>System Zombies</a:t>
          </a:r>
        </a:p>
      </dgm:t>
    </dgm:pt>
    <dgm:pt modelId="{F4CB2A47-185B-49CA-B3CF-5F12CC34BF34}" type="parTrans" cxnId="{9878A08C-AA1D-4100-9ED1-36DA4499C1A4}">
      <dgm:prSet/>
      <dgm:spPr/>
      <dgm:t>
        <a:bodyPr/>
        <a:lstStyle/>
        <a:p>
          <a:endParaRPr lang="en-US"/>
        </a:p>
      </dgm:t>
    </dgm:pt>
    <dgm:pt modelId="{3DD57E07-3BED-4E8B-9FB4-1FD70877C145}" type="sibTrans" cxnId="{9878A08C-AA1D-4100-9ED1-36DA4499C1A4}">
      <dgm:prSet/>
      <dgm:spPr/>
      <dgm:t>
        <a:bodyPr/>
        <a:lstStyle/>
        <a:p>
          <a:endParaRPr lang="en-US"/>
        </a:p>
      </dgm:t>
    </dgm:pt>
    <dgm:pt modelId="{A6875312-017A-4CD9-8034-85DFCA447679}">
      <dgm:prSet/>
      <dgm:spPr/>
      <dgm:t>
        <a:bodyPr/>
        <a:lstStyle/>
        <a:p>
          <a:r>
            <a:rPr lang="en-US" b="1" dirty="0"/>
            <a:t>Team Leader Name: </a:t>
          </a:r>
          <a:r>
            <a:rPr lang="en-US" dirty="0" err="1"/>
            <a:t>Mokshitha</a:t>
          </a:r>
          <a:r>
            <a:rPr lang="en-US" dirty="0"/>
            <a:t> S</a:t>
          </a:r>
        </a:p>
      </dgm:t>
    </dgm:pt>
    <dgm:pt modelId="{FF83FBB7-EB89-434B-9287-20C8556A95DA}" type="parTrans" cxnId="{468A6E46-941B-4CFA-8419-D180352490E8}">
      <dgm:prSet/>
      <dgm:spPr/>
      <dgm:t>
        <a:bodyPr/>
        <a:lstStyle/>
        <a:p>
          <a:endParaRPr lang="en-US"/>
        </a:p>
      </dgm:t>
    </dgm:pt>
    <dgm:pt modelId="{8ACA47F3-2080-4485-BAF1-A612AD965457}" type="sibTrans" cxnId="{468A6E46-941B-4CFA-8419-D180352490E8}">
      <dgm:prSet/>
      <dgm:spPr/>
      <dgm:t>
        <a:bodyPr/>
        <a:lstStyle/>
        <a:p>
          <a:endParaRPr lang="en-US"/>
        </a:p>
      </dgm:t>
    </dgm:pt>
    <dgm:pt modelId="{D13AF29D-1B4A-4A8A-AA3C-1AE34D35BE3E}">
      <dgm:prSet/>
      <dgm:spPr/>
      <dgm:t>
        <a:bodyPr/>
        <a:lstStyle/>
        <a:p>
          <a:r>
            <a:rPr lang="en-US" b="1"/>
            <a:t>Institute Name: </a:t>
          </a:r>
          <a:r>
            <a:rPr lang="en-US"/>
            <a:t>Sri Venkateswara College Of Engineering </a:t>
          </a:r>
        </a:p>
      </dgm:t>
    </dgm:pt>
    <dgm:pt modelId="{ACEB7F03-B2A6-4771-8152-E63C80D51BEF}" type="parTrans" cxnId="{17629249-0422-4757-9663-FBE51D5D9E05}">
      <dgm:prSet/>
      <dgm:spPr/>
      <dgm:t>
        <a:bodyPr/>
        <a:lstStyle/>
        <a:p>
          <a:endParaRPr lang="en-US"/>
        </a:p>
      </dgm:t>
    </dgm:pt>
    <dgm:pt modelId="{D2107975-765A-4184-86BF-39A89B998878}" type="sibTrans" cxnId="{17629249-0422-4757-9663-FBE51D5D9E05}">
      <dgm:prSet/>
      <dgm:spPr/>
      <dgm:t>
        <a:bodyPr/>
        <a:lstStyle/>
        <a:p>
          <a:endParaRPr lang="en-US"/>
        </a:p>
      </dgm:t>
    </dgm:pt>
    <dgm:pt modelId="{89127637-6DAE-493F-85BA-0F291A44B670}" type="pres">
      <dgm:prSet presAssocID="{CE86F644-11FB-4FE2-914F-AAC80E6D5D44}" presName="root" presStyleCnt="0">
        <dgm:presLayoutVars>
          <dgm:dir/>
          <dgm:resizeHandles val="exact"/>
        </dgm:presLayoutVars>
      </dgm:prSet>
      <dgm:spPr/>
      <dgm:t>
        <a:bodyPr/>
        <a:lstStyle/>
        <a:p>
          <a:endParaRPr lang="en-IN"/>
        </a:p>
      </dgm:t>
    </dgm:pt>
    <dgm:pt modelId="{4429DEDE-D17E-464E-8554-81927EFC96C4}" type="pres">
      <dgm:prSet presAssocID="{CE86F644-11FB-4FE2-914F-AAC80E6D5D44}" presName="container" presStyleCnt="0">
        <dgm:presLayoutVars>
          <dgm:dir/>
          <dgm:resizeHandles val="exact"/>
        </dgm:presLayoutVars>
      </dgm:prSet>
      <dgm:spPr/>
    </dgm:pt>
    <dgm:pt modelId="{58D1DD1D-363D-4D53-A360-42B1644039FA}" type="pres">
      <dgm:prSet presAssocID="{AAE83AD7-65EA-4F43-B659-3DEAE41D1B2C}" presName="compNode" presStyleCnt="0"/>
      <dgm:spPr/>
    </dgm:pt>
    <dgm:pt modelId="{424F65AF-A378-4127-826A-10117882000D}" type="pres">
      <dgm:prSet presAssocID="{AAE83AD7-65EA-4F43-B659-3DEAE41D1B2C}" presName="iconBgRect" presStyleLbl="bgShp" presStyleIdx="0" presStyleCnt="4"/>
      <dgm:spPr/>
    </dgm:pt>
    <dgm:pt modelId="{2028148B-AE34-4E6B-8A23-F9D9AC57AB74}" type="pres">
      <dgm:prSet presAssocID="{AAE83AD7-65EA-4F43-B659-3DEAE41D1B2C}"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Medicine"/>
        </a:ext>
      </dgm:extLst>
    </dgm:pt>
    <dgm:pt modelId="{59FEFD19-A319-4822-A056-C22D8D0817FE}" type="pres">
      <dgm:prSet presAssocID="{AAE83AD7-65EA-4F43-B659-3DEAE41D1B2C}" presName="spaceRect" presStyleCnt="0"/>
      <dgm:spPr/>
    </dgm:pt>
    <dgm:pt modelId="{DF8BE8BA-D60D-45C5-BEA3-05E32342C5E4}" type="pres">
      <dgm:prSet presAssocID="{AAE83AD7-65EA-4F43-B659-3DEAE41D1B2C}" presName="textRect" presStyleLbl="revTx" presStyleIdx="0" presStyleCnt="4">
        <dgm:presLayoutVars>
          <dgm:chMax val="1"/>
          <dgm:chPref val="1"/>
        </dgm:presLayoutVars>
      </dgm:prSet>
      <dgm:spPr/>
      <dgm:t>
        <a:bodyPr/>
        <a:lstStyle/>
        <a:p>
          <a:endParaRPr lang="en-IN"/>
        </a:p>
      </dgm:t>
    </dgm:pt>
    <dgm:pt modelId="{651FDFC4-7E08-4DF8-9507-4031783FF25A}" type="pres">
      <dgm:prSet presAssocID="{BBDF934E-8E0B-4E40-B77B-7AC3839C2FEF}" presName="sibTrans" presStyleLbl="sibTrans2D1" presStyleIdx="0" presStyleCnt="0"/>
      <dgm:spPr/>
      <dgm:t>
        <a:bodyPr/>
        <a:lstStyle/>
        <a:p>
          <a:endParaRPr lang="en-IN"/>
        </a:p>
      </dgm:t>
    </dgm:pt>
    <dgm:pt modelId="{0BAD45A7-E95A-4EAE-9529-1294CABD88FE}" type="pres">
      <dgm:prSet presAssocID="{7787E2BB-E11B-4F2B-8DCC-64AC3812741B}" presName="compNode" presStyleCnt="0"/>
      <dgm:spPr/>
    </dgm:pt>
    <dgm:pt modelId="{F0415F17-B326-4C6E-9FDC-DC7D51757415}" type="pres">
      <dgm:prSet presAssocID="{7787E2BB-E11B-4F2B-8DCC-64AC3812741B}" presName="iconBgRect" presStyleLbl="bgShp" presStyleIdx="1" presStyleCnt="4"/>
      <dgm:spPr/>
    </dgm:pt>
    <dgm:pt modelId="{EA8DBF62-BC76-4CCC-A0E3-A21BCF327EC8}" type="pres">
      <dgm:prSet presAssocID="{7787E2BB-E11B-4F2B-8DCC-64AC3812741B}"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Cobweb"/>
        </a:ext>
      </dgm:extLst>
    </dgm:pt>
    <dgm:pt modelId="{BD44AE03-3066-49A0-93B8-8528494265BA}" type="pres">
      <dgm:prSet presAssocID="{7787E2BB-E11B-4F2B-8DCC-64AC3812741B}" presName="spaceRect" presStyleCnt="0"/>
      <dgm:spPr/>
    </dgm:pt>
    <dgm:pt modelId="{DD46E4EE-E15C-44B7-AB2A-62D441580339}" type="pres">
      <dgm:prSet presAssocID="{7787E2BB-E11B-4F2B-8DCC-64AC3812741B}" presName="textRect" presStyleLbl="revTx" presStyleIdx="1" presStyleCnt="4">
        <dgm:presLayoutVars>
          <dgm:chMax val="1"/>
          <dgm:chPref val="1"/>
        </dgm:presLayoutVars>
      </dgm:prSet>
      <dgm:spPr/>
      <dgm:t>
        <a:bodyPr/>
        <a:lstStyle/>
        <a:p>
          <a:endParaRPr lang="en-IN"/>
        </a:p>
      </dgm:t>
    </dgm:pt>
    <dgm:pt modelId="{0F442CE3-DE2A-4AD1-A32C-B194DB38D885}" type="pres">
      <dgm:prSet presAssocID="{3DD57E07-3BED-4E8B-9FB4-1FD70877C145}" presName="sibTrans" presStyleLbl="sibTrans2D1" presStyleIdx="0" presStyleCnt="0"/>
      <dgm:spPr/>
      <dgm:t>
        <a:bodyPr/>
        <a:lstStyle/>
        <a:p>
          <a:endParaRPr lang="en-IN"/>
        </a:p>
      </dgm:t>
    </dgm:pt>
    <dgm:pt modelId="{5073A39F-B145-4F0C-8DA3-D0046D670B62}" type="pres">
      <dgm:prSet presAssocID="{A6875312-017A-4CD9-8034-85DFCA447679}" presName="compNode" presStyleCnt="0"/>
      <dgm:spPr/>
    </dgm:pt>
    <dgm:pt modelId="{062B1380-8FA2-4827-9FB4-3EC5D5E8C9C6}" type="pres">
      <dgm:prSet presAssocID="{A6875312-017A-4CD9-8034-85DFCA447679}" presName="iconBgRect" presStyleLbl="bgShp" presStyleIdx="2" presStyleCnt="4"/>
      <dgm:spPr/>
    </dgm:pt>
    <dgm:pt modelId="{EDE283AF-CE8F-4E47-8F32-5D276A43EE1D}" type="pres">
      <dgm:prSet presAssocID="{A6875312-017A-4CD9-8034-85DFCA447679}"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Captain"/>
        </a:ext>
      </dgm:extLst>
    </dgm:pt>
    <dgm:pt modelId="{AC5060D6-63C7-4D42-98B1-1EB351A2690A}" type="pres">
      <dgm:prSet presAssocID="{A6875312-017A-4CD9-8034-85DFCA447679}" presName="spaceRect" presStyleCnt="0"/>
      <dgm:spPr/>
    </dgm:pt>
    <dgm:pt modelId="{697D4F66-B923-447B-806A-34D04FDD7AF8}" type="pres">
      <dgm:prSet presAssocID="{A6875312-017A-4CD9-8034-85DFCA447679}" presName="textRect" presStyleLbl="revTx" presStyleIdx="2" presStyleCnt="4">
        <dgm:presLayoutVars>
          <dgm:chMax val="1"/>
          <dgm:chPref val="1"/>
        </dgm:presLayoutVars>
      </dgm:prSet>
      <dgm:spPr/>
      <dgm:t>
        <a:bodyPr/>
        <a:lstStyle/>
        <a:p>
          <a:endParaRPr lang="en-IN"/>
        </a:p>
      </dgm:t>
    </dgm:pt>
    <dgm:pt modelId="{75B403FC-BFEE-4701-A587-471E7B54F65B}" type="pres">
      <dgm:prSet presAssocID="{8ACA47F3-2080-4485-BAF1-A612AD965457}" presName="sibTrans" presStyleLbl="sibTrans2D1" presStyleIdx="0" presStyleCnt="0"/>
      <dgm:spPr/>
      <dgm:t>
        <a:bodyPr/>
        <a:lstStyle/>
        <a:p>
          <a:endParaRPr lang="en-IN"/>
        </a:p>
      </dgm:t>
    </dgm:pt>
    <dgm:pt modelId="{603FF5F2-D129-43B5-B9C5-CC4A77AF2B20}" type="pres">
      <dgm:prSet presAssocID="{D13AF29D-1B4A-4A8A-AA3C-1AE34D35BE3E}" presName="compNode" presStyleCnt="0"/>
      <dgm:spPr/>
    </dgm:pt>
    <dgm:pt modelId="{E50B9E9E-A9CF-4C34-B021-DB3E63691640}" type="pres">
      <dgm:prSet presAssocID="{D13AF29D-1B4A-4A8A-AA3C-1AE34D35BE3E}" presName="iconBgRect" presStyleLbl="bgShp" presStyleIdx="3" presStyleCnt="4"/>
      <dgm:spPr/>
    </dgm:pt>
    <dgm:pt modelId="{2E310FAC-801B-4FA3-8349-C693162CF9E5}" type="pres">
      <dgm:prSet presAssocID="{D13AF29D-1B4A-4A8A-AA3C-1AE34D35BE3E}"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Schoolhouse"/>
        </a:ext>
      </dgm:extLst>
    </dgm:pt>
    <dgm:pt modelId="{197029B4-8BF2-4DA5-9FAA-D4374A8F112A}" type="pres">
      <dgm:prSet presAssocID="{D13AF29D-1B4A-4A8A-AA3C-1AE34D35BE3E}" presName="spaceRect" presStyleCnt="0"/>
      <dgm:spPr/>
    </dgm:pt>
    <dgm:pt modelId="{9BFCA33D-864E-4BC2-AACA-F7C82EA0B1E6}" type="pres">
      <dgm:prSet presAssocID="{D13AF29D-1B4A-4A8A-AA3C-1AE34D35BE3E}" presName="textRect" presStyleLbl="revTx" presStyleIdx="3" presStyleCnt="4">
        <dgm:presLayoutVars>
          <dgm:chMax val="1"/>
          <dgm:chPref val="1"/>
        </dgm:presLayoutVars>
      </dgm:prSet>
      <dgm:spPr/>
      <dgm:t>
        <a:bodyPr/>
        <a:lstStyle/>
        <a:p>
          <a:endParaRPr lang="en-IN"/>
        </a:p>
      </dgm:t>
    </dgm:pt>
  </dgm:ptLst>
  <dgm:cxnLst>
    <dgm:cxn modelId="{FBA205D2-5EDF-474F-B6AC-8537FFE667B1}" type="presOf" srcId="{AAE83AD7-65EA-4F43-B659-3DEAE41D1B2C}" destId="{DF8BE8BA-D60D-45C5-BEA3-05E32342C5E4}" srcOrd="0" destOrd="0" presId="urn:microsoft.com/office/officeart/2018/2/layout/IconCircleList"/>
    <dgm:cxn modelId="{F12A63A4-3755-4129-965F-C2F0299D5785}" type="presOf" srcId="{CE86F644-11FB-4FE2-914F-AAC80E6D5D44}" destId="{89127637-6DAE-493F-85BA-0F291A44B670}" srcOrd="0" destOrd="0" presId="urn:microsoft.com/office/officeart/2018/2/layout/IconCircleList"/>
    <dgm:cxn modelId="{1C3C909B-5293-4A47-A421-347C635E7634}" type="presOf" srcId="{3DD57E07-3BED-4E8B-9FB4-1FD70877C145}" destId="{0F442CE3-DE2A-4AD1-A32C-B194DB38D885}" srcOrd="0" destOrd="0" presId="urn:microsoft.com/office/officeart/2018/2/layout/IconCircleList"/>
    <dgm:cxn modelId="{16BAAF8A-A83B-4A98-884B-95AE6C335DF2}" type="presOf" srcId="{D13AF29D-1B4A-4A8A-AA3C-1AE34D35BE3E}" destId="{9BFCA33D-864E-4BC2-AACA-F7C82EA0B1E6}" srcOrd="0" destOrd="0" presId="urn:microsoft.com/office/officeart/2018/2/layout/IconCircleList"/>
    <dgm:cxn modelId="{A5EDD5A6-2F6F-4465-8B71-6CE188B5CDFC}" srcId="{CE86F644-11FB-4FE2-914F-AAC80E6D5D44}" destId="{AAE83AD7-65EA-4F43-B659-3DEAE41D1B2C}" srcOrd="0" destOrd="0" parTransId="{DA4C104E-8B5C-4864-8C94-5C94885BB10D}" sibTransId="{BBDF934E-8E0B-4E40-B77B-7AC3839C2FEF}"/>
    <dgm:cxn modelId="{468A6E46-941B-4CFA-8419-D180352490E8}" srcId="{CE86F644-11FB-4FE2-914F-AAC80E6D5D44}" destId="{A6875312-017A-4CD9-8034-85DFCA447679}" srcOrd="2" destOrd="0" parTransId="{FF83FBB7-EB89-434B-9287-20C8556A95DA}" sibTransId="{8ACA47F3-2080-4485-BAF1-A612AD965457}"/>
    <dgm:cxn modelId="{3C21C4EF-610E-4962-9F4B-235ADA20A9CD}" type="presOf" srcId="{8ACA47F3-2080-4485-BAF1-A612AD965457}" destId="{75B403FC-BFEE-4701-A587-471E7B54F65B}" srcOrd="0" destOrd="0" presId="urn:microsoft.com/office/officeart/2018/2/layout/IconCircleList"/>
    <dgm:cxn modelId="{7BD1E7C8-70DA-4440-AC04-054529379B98}" type="presOf" srcId="{7787E2BB-E11B-4F2B-8DCC-64AC3812741B}" destId="{DD46E4EE-E15C-44B7-AB2A-62D441580339}" srcOrd="0" destOrd="0" presId="urn:microsoft.com/office/officeart/2018/2/layout/IconCircleList"/>
    <dgm:cxn modelId="{F6AC627A-B93B-41C9-BC32-B73FA25B01B4}" type="presOf" srcId="{A6875312-017A-4CD9-8034-85DFCA447679}" destId="{697D4F66-B923-447B-806A-34D04FDD7AF8}" srcOrd="0" destOrd="0" presId="urn:microsoft.com/office/officeart/2018/2/layout/IconCircleList"/>
    <dgm:cxn modelId="{5129F45F-95A4-407D-A623-A1285DD55ED3}" type="presOf" srcId="{BBDF934E-8E0B-4E40-B77B-7AC3839C2FEF}" destId="{651FDFC4-7E08-4DF8-9507-4031783FF25A}" srcOrd="0" destOrd="0" presId="urn:microsoft.com/office/officeart/2018/2/layout/IconCircleList"/>
    <dgm:cxn modelId="{9878A08C-AA1D-4100-9ED1-36DA4499C1A4}" srcId="{CE86F644-11FB-4FE2-914F-AAC80E6D5D44}" destId="{7787E2BB-E11B-4F2B-8DCC-64AC3812741B}" srcOrd="1" destOrd="0" parTransId="{F4CB2A47-185B-49CA-B3CF-5F12CC34BF34}" sibTransId="{3DD57E07-3BED-4E8B-9FB4-1FD70877C145}"/>
    <dgm:cxn modelId="{17629249-0422-4757-9663-FBE51D5D9E05}" srcId="{CE86F644-11FB-4FE2-914F-AAC80E6D5D44}" destId="{D13AF29D-1B4A-4A8A-AA3C-1AE34D35BE3E}" srcOrd="3" destOrd="0" parTransId="{ACEB7F03-B2A6-4771-8152-E63C80D51BEF}" sibTransId="{D2107975-765A-4184-86BF-39A89B998878}"/>
    <dgm:cxn modelId="{BB5EB519-8725-4CD2-B447-A5C8994F3E44}" type="presParOf" srcId="{89127637-6DAE-493F-85BA-0F291A44B670}" destId="{4429DEDE-D17E-464E-8554-81927EFC96C4}" srcOrd="0" destOrd="0" presId="urn:microsoft.com/office/officeart/2018/2/layout/IconCircleList"/>
    <dgm:cxn modelId="{D77D50CC-D465-496A-AE05-D23D8F927356}" type="presParOf" srcId="{4429DEDE-D17E-464E-8554-81927EFC96C4}" destId="{58D1DD1D-363D-4D53-A360-42B1644039FA}" srcOrd="0" destOrd="0" presId="urn:microsoft.com/office/officeart/2018/2/layout/IconCircleList"/>
    <dgm:cxn modelId="{5DD73256-EC9D-4531-8179-96E38CAA3136}" type="presParOf" srcId="{58D1DD1D-363D-4D53-A360-42B1644039FA}" destId="{424F65AF-A378-4127-826A-10117882000D}" srcOrd="0" destOrd="0" presId="urn:microsoft.com/office/officeart/2018/2/layout/IconCircleList"/>
    <dgm:cxn modelId="{1CFF3B91-945F-41DB-BEE2-72A13D09CA57}" type="presParOf" srcId="{58D1DD1D-363D-4D53-A360-42B1644039FA}" destId="{2028148B-AE34-4E6B-8A23-F9D9AC57AB74}" srcOrd="1" destOrd="0" presId="urn:microsoft.com/office/officeart/2018/2/layout/IconCircleList"/>
    <dgm:cxn modelId="{4A3AED85-6A14-49A4-BE58-2DB67043BD00}" type="presParOf" srcId="{58D1DD1D-363D-4D53-A360-42B1644039FA}" destId="{59FEFD19-A319-4822-A056-C22D8D0817FE}" srcOrd="2" destOrd="0" presId="urn:microsoft.com/office/officeart/2018/2/layout/IconCircleList"/>
    <dgm:cxn modelId="{CC21EB77-5040-45F6-A228-B147F1145C91}" type="presParOf" srcId="{58D1DD1D-363D-4D53-A360-42B1644039FA}" destId="{DF8BE8BA-D60D-45C5-BEA3-05E32342C5E4}" srcOrd="3" destOrd="0" presId="urn:microsoft.com/office/officeart/2018/2/layout/IconCircleList"/>
    <dgm:cxn modelId="{60DF4F33-86A0-4F61-8849-69C1463FCE42}" type="presParOf" srcId="{4429DEDE-D17E-464E-8554-81927EFC96C4}" destId="{651FDFC4-7E08-4DF8-9507-4031783FF25A}" srcOrd="1" destOrd="0" presId="urn:microsoft.com/office/officeart/2018/2/layout/IconCircleList"/>
    <dgm:cxn modelId="{88F5F1C2-0A3D-478D-880D-C729ECAE3FB1}" type="presParOf" srcId="{4429DEDE-D17E-464E-8554-81927EFC96C4}" destId="{0BAD45A7-E95A-4EAE-9529-1294CABD88FE}" srcOrd="2" destOrd="0" presId="urn:microsoft.com/office/officeart/2018/2/layout/IconCircleList"/>
    <dgm:cxn modelId="{B4BFA191-DCD2-47F4-9207-412B63AD7302}" type="presParOf" srcId="{0BAD45A7-E95A-4EAE-9529-1294CABD88FE}" destId="{F0415F17-B326-4C6E-9FDC-DC7D51757415}" srcOrd="0" destOrd="0" presId="urn:microsoft.com/office/officeart/2018/2/layout/IconCircleList"/>
    <dgm:cxn modelId="{28D6CD88-8398-4D53-8CFD-D73444B54644}" type="presParOf" srcId="{0BAD45A7-E95A-4EAE-9529-1294CABD88FE}" destId="{EA8DBF62-BC76-4CCC-A0E3-A21BCF327EC8}" srcOrd="1" destOrd="0" presId="urn:microsoft.com/office/officeart/2018/2/layout/IconCircleList"/>
    <dgm:cxn modelId="{56F6D5CD-6004-4692-BA4E-6F1E50E147F1}" type="presParOf" srcId="{0BAD45A7-E95A-4EAE-9529-1294CABD88FE}" destId="{BD44AE03-3066-49A0-93B8-8528494265BA}" srcOrd="2" destOrd="0" presId="urn:microsoft.com/office/officeart/2018/2/layout/IconCircleList"/>
    <dgm:cxn modelId="{B826BB3E-14ED-439A-B539-133E813F9E72}" type="presParOf" srcId="{0BAD45A7-E95A-4EAE-9529-1294CABD88FE}" destId="{DD46E4EE-E15C-44B7-AB2A-62D441580339}" srcOrd="3" destOrd="0" presId="urn:microsoft.com/office/officeart/2018/2/layout/IconCircleList"/>
    <dgm:cxn modelId="{44B68274-1774-43A9-A48B-0C0A184A2A73}" type="presParOf" srcId="{4429DEDE-D17E-464E-8554-81927EFC96C4}" destId="{0F442CE3-DE2A-4AD1-A32C-B194DB38D885}" srcOrd="3" destOrd="0" presId="urn:microsoft.com/office/officeart/2018/2/layout/IconCircleList"/>
    <dgm:cxn modelId="{AF148208-B2FE-4444-B655-590340836FCC}" type="presParOf" srcId="{4429DEDE-D17E-464E-8554-81927EFC96C4}" destId="{5073A39F-B145-4F0C-8DA3-D0046D670B62}" srcOrd="4" destOrd="0" presId="urn:microsoft.com/office/officeart/2018/2/layout/IconCircleList"/>
    <dgm:cxn modelId="{FE33AE84-F16F-4E4B-B0C8-A4961E6B5CC7}" type="presParOf" srcId="{5073A39F-B145-4F0C-8DA3-D0046D670B62}" destId="{062B1380-8FA2-4827-9FB4-3EC5D5E8C9C6}" srcOrd="0" destOrd="0" presId="urn:microsoft.com/office/officeart/2018/2/layout/IconCircleList"/>
    <dgm:cxn modelId="{E606DF26-64C3-4A77-AEF3-6B1A4C0EFF30}" type="presParOf" srcId="{5073A39F-B145-4F0C-8DA3-D0046D670B62}" destId="{EDE283AF-CE8F-4E47-8F32-5D276A43EE1D}" srcOrd="1" destOrd="0" presId="urn:microsoft.com/office/officeart/2018/2/layout/IconCircleList"/>
    <dgm:cxn modelId="{3BC83B6A-AFFC-42AF-A97A-8F2C0AB4C3E5}" type="presParOf" srcId="{5073A39F-B145-4F0C-8DA3-D0046D670B62}" destId="{AC5060D6-63C7-4D42-98B1-1EB351A2690A}" srcOrd="2" destOrd="0" presId="urn:microsoft.com/office/officeart/2018/2/layout/IconCircleList"/>
    <dgm:cxn modelId="{FA73A2A3-F3DB-48C1-800E-000A02934FA2}" type="presParOf" srcId="{5073A39F-B145-4F0C-8DA3-D0046D670B62}" destId="{697D4F66-B923-447B-806A-34D04FDD7AF8}" srcOrd="3" destOrd="0" presId="urn:microsoft.com/office/officeart/2018/2/layout/IconCircleList"/>
    <dgm:cxn modelId="{54FF92E6-71A8-4021-906B-9E7C81879DF3}" type="presParOf" srcId="{4429DEDE-D17E-464E-8554-81927EFC96C4}" destId="{75B403FC-BFEE-4701-A587-471E7B54F65B}" srcOrd="5" destOrd="0" presId="urn:microsoft.com/office/officeart/2018/2/layout/IconCircleList"/>
    <dgm:cxn modelId="{C5334529-5051-4D9C-B470-3172A0A1F0E0}" type="presParOf" srcId="{4429DEDE-D17E-464E-8554-81927EFC96C4}" destId="{603FF5F2-D129-43B5-B9C5-CC4A77AF2B20}" srcOrd="6" destOrd="0" presId="urn:microsoft.com/office/officeart/2018/2/layout/IconCircleList"/>
    <dgm:cxn modelId="{680F191F-CDC6-4EE2-95BA-5710A344E939}" type="presParOf" srcId="{603FF5F2-D129-43B5-B9C5-CC4A77AF2B20}" destId="{E50B9E9E-A9CF-4C34-B021-DB3E63691640}" srcOrd="0" destOrd="0" presId="urn:microsoft.com/office/officeart/2018/2/layout/IconCircleList"/>
    <dgm:cxn modelId="{B84B1C84-AEEF-4CE9-ABC5-A44E3190F6C6}" type="presParOf" srcId="{603FF5F2-D129-43B5-B9C5-CC4A77AF2B20}" destId="{2E310FAC-801B-4FA3-8349-C693162CF9E5}" srcOrd="1" destOrd="0" presId="urn:microsoft.com/office/officeart/2018/2/layout/IconCircleList"/>
    <dgm:cxn modelId="{0A6D5CFA-5823-4A7C-9083-2229C988B2D3}" type="presParOf" srcId="{603FF5F2-D129-43B5-B9C5-CC4A77AF2B20}" destId="{197029B4-8BF2-4DA5-9FAA-D4374A8F112A}" srcOrd="2" destOrd="0" presId="urn:microsoft.com/office/officeart/2018/2/layout/IconCircleList"/>
    <dgm:cxn modelId="{D1836BE0-DD9D-4D09-8605-509FD6057683}" type="presParOf" srcId="{603FF5F2-D129-43B5-B9C5-CC4A77AF2B20}" destId="{9BFCA33D-864E-4BC2-AACA-F7C82EA0B1E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354B37-AAFF-421A-80EB-39D0465FE171}" type="doc">
      <dgm:prSet loTypeId="urn:microsoft.com/office/officeart/2018/2/layout/IconCircleList" loCatId="icon" qsTypeId="urn:microsoft.com/office/officeart/2005/8/quickstyle/simple1" qsCatId="simple" csTypeId="urn:microsoft.com/office/officeart/2005/8/colors/colorful1" csCatId="colorful" phldr="1"/>
      <dgm:spPr/>
      <dgm:t>
        <a:bodyPr/>
        <a:lstStyle/>
        <a:p>
          <a:endParaRPr lang="en-US"/>
        </a:p>
      </dgm:t>
    </dgm:pt>
    <dgm:pt modelId="{36871D8F-1F9C-4299-AB43-8FEACC39FE93}">
      <dgm:prSet custT="1"/>
      <dgm:spPr/>
      <dgm:t>
        <a:bodyPr/>
        <a:lstStyle/>
        <a:p>
          <a:pPr>
            <a:lnSpc>
              <a:spcPct val="100000"/>
            </a:lnSpc>
          </a:pPr>
          <a:r>
            <a:rPr lang="en-US" sz="2800" b="1" i="0" dirty="0">
              <a:latin typeface="Times New Roman" panose="02020603050405020304" pitchFamily="18" charset="0"/>
              <a:cs typeface="Times New Roman" panose="02020603050405020304" pitchFamily="18" charset="0"/>
            </a:rPr>
            <a:t>Technology Stack:</a:t>
          </a:r>
          <a:endParaRPr lang="en-US" sz="2800" dirty="0">
            <a:latin typeface="Times New Roman" panose="02020603050405020304" pitchFamily="18" charset="0"/>
            <a:cs typeface="Times New Roman" panose="02020603050405020304" pitchFamily="18" charset="0"/>
          </a:endParaRPr>
        </a:p>
      </dgm:t>
    </dgm:pt>
    <dgm:pt modelId="{7B4336B8-2C59-453C-851F-ADF2C0C69BA6}" type="parTrans" cxnId="{077AF82E-126A-44DF-AE03-07C5250DF861}">
      <dgm:prSet/>
      <dgm:spPr/>
      <dgm:t>
        <a:bodyPr/>
        <a:lstStyle/>
        <a:p>
          <a:endParaRPr lang="en-US"/>
        </a:p>
      </dgm:t>
    </dgm:pt>
    <dgm:pt modelId="{3CE16323-4F47-4C0F-BCBE-67A11368A73C}" type="sibTrans" cxnId="{077AF82E-126A-44DF-AE03-07C5250DF861}">
      <dgm:prSet/>
      <dgm:spPr/>
      <dgm:t>
        <a:bodyPr/>
        <a:lstStyle/>
        <a:p>
          <a:pPr>
            <a:lnSpc>
              <a:spcPct val="100000"/>
            </a:lnSpc>
          </a:pPr>
          <a:endParaRPr lang="en-US"/>
        </a:p>
      </dgm:t>
    </dgm:pt>
    <dgm:pt modelId="{262D07D0-CB8B-4A58-B6C4-21980525D8A3}">
      <dgm:prSet custT="1"/>
      <dgm:spPr/>
      <dgm:t>
        <a:bodyPr/>
        <a:lstStyle/>
        <a:p>
          <a:pPr>
            <a:lnSpc>
              <a:spcPct val="100000"/>
            </a:lnSpc>
          </a:pPr>
          <a:r>
            <a:rPr lang="en-US" sz="1800" b="1" i="0" dirty="0">
              <a:latin typeface="+mn-lt"/>
              <a:cs typeface="Times New Roman" panose="02020603050405020304" pitchFamily="18" charset="0"/>
            </a:rPr>
            <a:t>Programming </a:t>
          </a:r>
          <a:r>
            <a:rPr lang="en-US" sz="1800" b="1" i="0" dirty="0" smtClean="0">
              <a:latin typeface="+mn-lt"/>
              <a:cs typeface="Times New Roman" panose="02020603050405020304" pitchFamily="18" charset="0"/>
            </a:rPr>
            <a:t>Languages : </a:t>
          </a:r>
          <a:r>
            <a:rPr lang="en-US" sz="1800" b="0" i="0" dirty="0">
              <a:latin typeface="+mn-lt"/>
              <a:cs typeface="Times New Roman" panose="02020603050405020304" pitchFamily="18" charset="0"/>
            </a:rPr>
            <a:t>Python, Java, </a:t>
          </a:r>
          <a:r>
            <a:rPr lang="en-US" sz="1800" b="0" i="0" dirty="0" err="1" smtClean="0">
              <a:latin typeface="+mn-lt"/>
              <a:cs typeface="Times New Roman" panose="02020603050405020304" pitchFamily="18" charset="0"/>
            </a:rPr>
            <a:t>Javascript,Html,CSS</a:t>
          </a:r>
          <a:endParaRPr lang="en-US" sz="1800" dirty="0">
            <a:latin typeface="+mn-lt"/>
            <a:cs typeface="Times New Roman" panose="02020603050405020304" pitchFamily="18" charset="0"/>
          </a:endParaRPr>
        </a:p>
      </dgm:t>
    </dgm:pt>
    <dgm:pt modelId="{F473014D-5737-4880-945C-9F530EBC9A64}" type="parTrans" cxnId="{69ADDDE5-1C87-435B-8190-B4507286D1C1}">
      <dgm:prSet/>
      <dgm:spPr/>
      <dgm:t>
        <a:bodyPr/>
        <a:lstStyle/>
        <a:p>
          <a:endParaRPr lang="en-US"/>
        </a:p>
      </dgm:t>
    </dgm:pt>
    <dgm:pt modelId="{0B635232-404B-4974-BF56-EDC4375D9CDA}" type="sibTrans" cxnId="{69ADDDE5-1C87-435B-8190-B4507286D1C1}">
      <dgm:prSet/>
      <dgm:spPr/>
      <dgm:t>
        <a:bodyPr/>
        <a:lstStyle/>
        <a:p>
          <a:pPr>
            <a:lnSpc>
              <a:spcPct val="100000"/>
            </a:lnSpc>
          </a:pPr>
          <a:endParaRPr lang="en-US"/>
        </a:p>
      </dgm:t>
    </dgm:pt>
    <dgm:pt modelId="{6334A8C0-1095-4E0F-A44C-A4135EDAC246}">
      <dgm:prSet custT="1"/>
      <dgm:spPr/>
      <dgm:t>
        <a:bodyPr/>
        <a:lstStyle/>
        <a:p>
          <a:pPr>
            <a:lnSpc>
              <a:spcPct val="100000"/>
            </a:lnSpc>
          </a:pPr>
          <a:r>
            <a:rPr lang="en-US" sz="1800" b="1" i="0" dirty="0">
              <a:latin typeface="+mn-lt"/>
              <a:cs typeface="Times New Roman" panose="02020603050405020304" pitchFamily="18" charset="0"/>
            </a:rPr>
            <a:t>Hardware</a:t>
          </a:r>
          <a:r>
            <a:rPr lang="en-US" sz="1800" b="0" i="0" dirty="0">
              <a:latin typeface="+mn-lt"/>
              <a:cs typeface="Times New Roman" panose="02020603050405020304" pitchFamily="18" charset="0"/>
            </a:rPr>
            <a:t>: Dispensing machine, QR code </a:t>
          </a:r>
          <a:r>
            <a:rPr lang="en-US" sz="1800" b="0" i="0" dirty="0" smtClean="0">
              <a:latin typeface="+mn-lt"/>
              <a:cs typeface="Times New Roman" panose="02020603050405020304" pitchFamily="18" charset="0"/>
            </a:rPr>
            <a:t>scanner/Webcam, Raspberry </a:t>
          </a:r>
          <a:r>
            <a:rPr lang="en-US" sz="1800" b="0" i="0" dirty="0" err="1" smtClean="0">
              <a:latin typeface="+mn-lt"/>
              <a:cs typeface="Times New Roman" panose="02020603050405020304" pitchFamily="18" charset="0"/>
            </a:rPr>
            <a:t>pi,servo</a:t>
          </a:r>
          <a:r>
            <a:rPr lang="en-US" sz="1800" b="0" i="0" dirty="0" smtClean="0">
              <a:latin typeface="+mn-lt"/>
              <a:cs typeface="Times New Roman" panose="02020603050405020304" pitchFamily="18" charset="0"/>
            </a:rPr>
            <a:t> motors</a:t>
          </a:r>
          <a:endParaRPr lang="en-US" sz="1800" dirty="0">
            <a:latin typeface="+mn-lt"/>
            <a:cs typeface="Times New Roman" panose="02020603050405020304" pitchFamily="18" charset="0"/>
          </a:endParaRPr>
        </a:p>
      </dgm:t>
    </dgm:pt>
    <dgm:pt modelId="{DD82DB71-BEC5-45FD-9DE2-F26B57529AF5}" type="parTrans" cxnId="{F9EB4F3B-2FDD-4FE3-9000-672163B50377}">
      <dgm:prSet/>
      <dgm:spPr/>
      <dgm:t>
        <a:bodyPr/>
        <a:lstStyle/>
        <a:p>
          <a:endParaRPr lang="en-US"/>
        </a:p>
      </dgm:t>
    </dgm:pt>
    <dgm:pt modelId="{95569B35-2198-412B-9180-B8C0AB7E5FEB}" type="sibTrans" cxnId="{F9EB4F3B-2FDD-4FE3-9000-672163B50377}">
      <dgm:prSet/>
      <dgm:spPr/>
      <dgm:t>
        <a:bodyPr/>
        <a:lstStyle/>
        <a:p>
          <a:pPr>
            <a:lnSpc>
              <a:spcPct val="100000"/>
            </a:lnSpc>
          </a:pPr>
          <a:endParaRPr lang="en-US"/>
        </a:p>
      </dgm:t>
    </dgm:pt>
    <dgm:pt modelId="{8759AE12-86DB-4B30-8633-E139F040C837}">
      <dgm:prSet custT="1"/>
      <dgm:spPr/>
      <dgm:t>
        <a:bodyPr/>
        <a:lstStyle/>
        <a:p>
          <a:pPr>
            <a:lnSpc>
              <a:spcPct val="100000"/>
            </a:lnSpc>
          </a:pPr>
          <a:r>
            <a:rPr lang="en-US" sz="1800" b="1" i="0" dirty="0">
              <a:latin typeface="+mn-lt"/>
              <a:cs typeface="Times New Roman" panose="02020603050405020304" pitchFamily="18" charset="0"/>
            </a:rPr>
            <a:t>Software: </a:t>
          </a:r>
          <a:r>
            <a:rPr lang="en-US" sz="1800" b="0" i="0" dirty="0">
              <a:latin typeface="+mn-lt"/>
              <a:cs typeface="Times New Roman" panose="02020603050405020304" pitchFamily="18" charset="0"/>
            </a:rPr>
            <a:t>Database management system, QR code generation and scanning libraries</a:t>
          </a:r>
          <a:endParaRPr lang="en-US" sz="1800" dirty="0">
            <a:latin typeface="+mn-lt"/>
            <a:cs typeface="Times New Roman" panose="02020603050405020304" pitchFamily="18" charset="0"/>
          </a:endParaRPr>
        </a:p>
      </dgm:t>
    </dgm:pt>
    <dgm:pt modelId="{A75F7488-E940-42D3-8A92-4BFD41C4F8AC}" type="parTrans" cxnId="{F28F68B1-D77E-4BA1-86CB-68213E6F267F}">
      <dgm:prSet/>
      <dgm:spPr/>
      <dgm:t>
        <a:bodyPr/>
        <a:lstStyle/>
        <a:p>
          <a:endParaRPr lang="en-US"/>
        </a:p>
      </dgm:t>
    </dgm:pt>
    <dgm:pt modelId="{AC60517E-0267-42CE-B821-F7946DE38703}" type="sibTrans" cxnId="{F28F68B1-D77E-4BA1-86CB-68213E6F267F}">
      <dgm:prSet/>
      <dgm:spPr/>
      <dgm:t>
        <a:bodyPr/>
        <a:lstStyle/>
        <a:p>
          <a:pPr>
            <a:lnSpc>
              <a:spcPct val="100000"/>
            </a:lnSpc>
          </a:pPr>
          <a:endParaRPr lang="en-US"/>
        </a:p>
      </dgm:t>
    </dgm:pt>
    <dgm:pt modelId="{56CDF5B1-E661-4167-9F7F-626C476CB805}">
      <dgm:prSet custT="1"/>
      <dgm:spPr/>
      <dgm:t>
        <a:bodyPr/>
        <a:lstStyle/>
        <a:p>
          <a:pPr>
            <a:lnSpc>
              <a:spcPct val="100000"/>
            </a:lnSpc>
          </a:pPr>
          <a:r>
            <a:rPr lang="en-US" sz="1800" b="1" i="0" dirty="0" err="1" smtClean="0">
              <a:latin typeface="+mn-lt"/>
              <a:cs typeface="Times New Roman" panose="02020603050405020304" pitchFamily="18" charset="0"/>
            </a:rPr>
            <a:t>Communicatio</a:t>
          </a:r>
          <a:r>
            <a:rPr lang="en-US" sz="1800" b="1" i="0" dirty="0" smtClean="0">
              <a:latin typeface="+mn-lt"/>
              <a:cs typeface="Times New Roman" panose="02020603050405020304" pitchFamily="18" charset="0"/>
            </a:rPr>
            <a:t> n</a:t>
          </a:r>
          <a:r>
            <a:rPr lang="en-US" sz="1800" b="1" i="0" dirty="0">
              <a:latin typeface="+mn-lt"/>
              <a:cs typeface="Times New Roman" panose="02020603050405020304" pitchFamily="18" charset="0"/>
            </a:rPr>
            <a:t>:</a:t>
          </a:r>
          <a:r>
            <a:rPr lang="en-US" sz="1800" b="0" i="0" dirty="0">
              <a:latin typeface="+mn-lt"/>
              <a:cs typeface="Times New Roman" panose="02020603050405020304" pitchFamily="18" charset="0"/>
            </a:rPr>
            <a:t> </a:t>
          </a:r>
          <a:r>
            <a:rPr lang="en-US" sz="1800" b="0" i="0" dirty="0" smtClean="0">
              <a:latin typeface="+mn-lt"/>
              <a:cs typeface="Times New Roman" panose="02020603050405020304" pitchFamily="18" charset="0"/>
            </a:rPr>
            <a:t> Wi-Fi </a:t>
          </a:r>
          <a:r>
            <a:rPr lang="en-US" sz="1800" b="0" i="0" dirty="0">
              <a:latin typeface="+mn-lt"/>
              <a:cs typeface="Times New Roman" panose="02020603050405020304" pitchFamily="18" charset="0"/>
            </a:rPr>
            <a:t>or Ethernet for connecting the system to a central database</a:t>
          </a:r>
          <a:endParaRPr lang="en-US" sz="1800" dirty="0">
            <a:latin typeface="+mn-lt"/>
            <a:cs typeface="Times New Roman" panose="02020603050405020304" pitchFamily="18" charset="0"/>
          </a:endParaRPr>
        </a:p>
      </dgm:t>
    </dgm:pt>
    <dgm:pt modelId="{1003ED65-DFC4-4BAD-9568-CF2E455FE383}" type="parTrans" cxnId="{FD163C43-F00F-4E48-8647-C83D4276CF58}">
      <dgm:prSet/>
      <dgm:spPr/>
      <dgm:t>
        <a:bodyPr/>
        <a:lstStyle/>
        <a:p>
          <a:endParaRPr lang="en-US"/>
        </a:p>
      </dgm:t>
    </dgm:pt>
    <dgm:pt modelId="{6184B2EB-6C03-4071-B7F6-D6DAE94EC75A}" type="sibTrans" cxnId="{FD163C43-F00F-4E48-8647-C83D4276CF58}">
      <dgm:prSet/>
      <dgm:spPr/>
      <dgm:t>
        <a:bodyPr/>
        <a:lstStyle/>
        <a:p>
          <a:pPr>
            <a:lnSpc>
              <a:spcPct val="100000"/>
            </a:lnSpc>
          </a:pPr>
          <a:endParaRPr lang="en-US"/>
        </a:p>
      </dgm:t>
    </dgm:pt>
    <dgm:pt modelId="{DEF40177-BC53-4B96-8B16-53AE811131B5}">
      <dgm:prSet custT="1"/>
      <dgm:spPr/>
      <dgm:t>
        <a:bodyPr/>
        <a:lstStyle/>
        <a:p>
          <a:pPr>
            <a:lnSpc>
              <a:spcPct val="100000"/>
            </a:lnSpc>
          </a:pPr>
          <a:r>
            <a:rPr lang="en-US" sz="1800" b="1" i="0" dirty="0">
              <a:latin typeface="+mn-lt"/>
              <a:cs typeface="Times New Roman" panose="02020603050405020304" pitchFamily="18" charset="0"/>
            </a:rPr>
            <a:t>Security: </a:t>
          </a:r>
          <a:r>
            <a:rPr lang="en-US" sz="1800" b="0" i="0" dirty="0">
              <a:latin typeface="+mn-lt"/>
              <a:cs typeface="Times New Roman" panose="02020603050405020304" pitchFamily="18" charset="0"/>
            </a:rPr>
            <a:t>Encryption and authentication protocols to protect patient data</a:t>
          </a:r>
          <a:endParaRPr lang="en-US" sz="1800" dirty="0">
            <a:latin typeface="+mn-lt"/>
            <a:cs typeface="Times New Roman" panose="02020603050405020304" pitchFamily="18" charset="0"/>
          </a:endParaRPr>
        </a:p>
      </dgm:t>
    </dgm:pt>
    <dgm:pt modelId="{EE87019C-FFFE-45AC-A63F-0FC270A23BC7}" type="parTrans" cxnId="{93AB2503-B1DB-4D9A-B8CA-6CB27C3C38A0}">
      <dgm:prSet/>
      <dgm:spPr/>
      <dgm:t>
        <a:bodyPr/>
        <a:lstStyle/>
        <a:p>
          <a:endParaRPr lang="en-US"/>
        </a:p>
      </dgm:t>
    </dgm:pt>
    <dgm:pt modelId="{21851B19-0315-48B0-8E6D-6DD94E83BB25}" type="sibTrans" cxnId="{93AB2503-B1DB-4D9A-B8CA-6CB27C3C38A0}">
      <dgm:prSet/>
      <dgm:spPr/>
      <dgm:t>
        <a:bodyPr/>
        <a:lstStyle/>
        <a:p>
          <a:endParaRPr lang="en-US"/>
        </a:p>
      </dgm:t>
    </dgm:pt>
    <dgm:pt modelId="{1250312C-FC25-4217-8165-F483DF47EDD8}" type="pres">
      <dgm:prSet presAssocID="{37354B37-AAFF-421A-80EB-39D0465FE171}" presName="root" presStyleCnt="0">
        <dgm:presLayoutVars>
          <dgm:dir/>
          <dgm:resizeHandles val="exact"/>
        </dgm:presLayoutVars>
      </dgm:prSet>
      <dgm:spPr/>
      <dgm:t>
        <a:bodyPr/>
        <a:lstStyle/>
        <a:p>
          <a:endParaRPr lang="en-IN"/>
        </a:p>
      </dgm:t>
    </dgm:pt>
    <dgm:pt modelId="{E784FCE9-100D-4C2D-A5AF-F3AF505FFDB9}" type="pres">
      <dgm:prSet presAssocID="{37354B37-AAFF-421A-80EB-39D0465FE171}" presName="container" presStyleCnt="0">
        <dgm:presLayoutVars>
          <dgm:dir/>
          <dgm:resizeHandles val="exact"/>
        </dgm:presLayoutVars>
      </dgm:prSet>
      <dgm:spPr/>
    </dgm:pt>
    <dgm:pt modelId="{EC7A7A55-B7FA-4A30-BC6D-F8BAED311480}" type="pres">
      <dgm:prSet presAssocID="{36871D8F-1F9C-4299-AB43-8FEACC39FE93}" presName="compNode" presStyleCnt="0"/>
      <dgm:spPr/>
    </dgm:pt>
    <dgm:pt modelId="{AF07A76C-BE9C-4D6A-ADE1-407BA7D4A7CA}" type="pres">
      <dgm:prSet presAssocID="{36871D8F-1F9C-4299-AB43-8FEACC39FE93}" presName="iconBgRect" presStyleLbl="bgShp" presStyleIdx="0" presStyleCnt="6"/>
      <dgm:spPr/>
    </dgm:pt>
    <dgm:pt modelId="{29E5B29E-61F8-4A57-9DFD-38D855B8936B}" type="pres">
      <dgm:prSet presAssocID="{36871D8F-1F9C-4299-AB43-8FEACC39FE93}" presName="iconRect" presStyleLbl="node1" presStyleIdx="0" presStyleCnt="6" custScaleY="8305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IN"/>
        </a:p>
      </dgm:t>
      <dgm:extLst>
        <a:ext uri="{E40237B7-FDA0-4F09-8148-C483321AD2D9}">
          <dgm14:cNvPr xmlns:dgm14="http://schemas.microsoft.com/office/drawing/2010/diagram" id="0" name="" descr="Database"/>
        </a:ext>
      </dgm:extLst>
    </dgm:pt>
    <dgm:pt modelId="{4C8AFB9D-030C-48E9-9646-98AE65CD8242}" type="pres">
      <dgm:prSet presAssocID="{36871D8F-1F9C-4299-AB43-8FEACC39FE93}" presName="spaceRect" presStyleCnt="0"/>
      <dgm:spPr/>
    </dgm:pt>
    <dgm:pt modelId="{DE623006-082C-49F7-92AA-519C14BCDBA7}" type="pres">
      <dgm:prSet presAssocID="{36871D8F-1F9C-4299-AB43-8FEACC39FE93}" presName="textRect" presStyleLbl="revTx" presStyleIdx="0" presStyleCnt="6">
        <dgm:presLayoutVars>
          <dgm:chMax val="1"/>
          <dgm:chPref val="1"/>
        </dgm:presLayoutVars>
      </dgm:prSet>
      <dgm:spPr/>
      <dgm:t>
        <a:bodyPr/>
        <a:lstStyle/>
        <a:p>
          <a:endParaRPr lang="en-IN"/>
        </a:p>
      </dgm:t>
    </dgm:pt>
    <dgm:pt modelId="{33470A0C-79B8-4560-ACE1-38A8912E2C19}" type="pres">
      <dgm:prSet presAssocID="{3CE16323-4F47-4C0F-BCBE-67A11368A73C}" presName="sibTrans" presStyleLbl="sibTrans2D1" presStyleIdx="0" presStyleCnt="0"/>
      <dgm:spPr/>
      <dgm:t>
        <a:bodyPr/>
        <a:lstStyle/>
        <a:p>
          <a:endParaRPr lang="en-IN"/>
        </a:p>
      </dgm:t>
    </dgm:pt>
    <dgm:pt modelId="{98F15F4D-2CAC-487D-A71A-F0B6BD169E4A}" type="pres">
      <dgm:prSet presAssocID="{262D07D0-CB8B-4A58-B6C4-21980525D8A3}" presName="compNode" presStyleCnt="0"/>
      <dgm:spPr/>
    </dgm:pt>
    <dgm:pt modelId="{4B4A4841-6CBF-4B30-97DD-60298A1C969E}" type="pres">
      <dgm:prSet presAssocID="{262D07D0-CB8B-4A58-B6C4-21980525D8A3}" presName="iconBgRect" presStyleLbl="bgShp" presStyleIdx="1" presStyleCnt="6"/>
      <dgm:spPr/>
    </dgm:pt>
    <dgm:pt modelId="{C1140EDA-BA46-4CE5-BBB3-2AF79D91EF59}" type="pres">
      <dgm:prSet presAssocID="{262D07D0-CB8B-4A58-B6C4-21980525D8A3}"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IN"/>
        </a:p>
      </dgm:t>
      <dgm:extLst>
        <a:ext uri="{E40237B7-FDA0-4F09-8148-C483321AD2D9}">
          <dgm14:cNvPr xmlns:dgm14="http://schemas.microsoft.com/office/drawing/2010/diagram" id="0" name="" descr="Web Design"/>
        </a:ext>
      </dgm:extLst>
    </dgm:pt>
    <dgm:pt modelId="{99A2A771-82EE-4DE5-9B1B-1B0F4577E835}" type="pres">
      <dgm:prSet presAssocID="{262D07D0-CB8B-4A58-B6C4-21980525D8A3}" presName="spaceRect" presStyleCnt="0"/>
      <dgm:spPr/>
    </dgm:pt>
    <dgm:pt modelId="{A432D600-A774-47B4-8A12-44E5AE179B71}" type="pres">
      <dgm:prSet presAssocID="{262D07D0-CB8B-4A58-B6C4-21980525D8A3}" presName="textRect" presStyleLbl="revTx" presStyleIdx="1" presStyleCnt="6">
        <dgm:presLayoutVars>
          <dgm:chMax val="1"/>
          <dgm:chPref val="1"/>
        </dgm:presLayoutVars>
      </dgm:prSet>
      <dgm:spPr/>
      <dgm:t>
        <a:bodyPr/>
        <a:lstStyle/>
        <a:p>
          <a:endParaRPr lang="en-IN"/>
        </a:p>
      </dgm:t>
    </dgm:pt>
    <dgm:pt modelId="{B81D3F5C-9F0D-44CB-87D9-1D094537FC8C}" type="pres">
      <dgm:prSet presAssocID="{0B635232-404B-4974-BF56-EDC4375D9CDA}" presName="sibTrans" presStyleLbl="sibTrans2D1" presStyleIdx="0" presStyleCnt="0"/>
      <dgm:spPr/>
      <dgm:t>
        <a:bodyPr/>
        <a:lstStyle/>
        <a:p>
          <a:endParaRPr lang="en-IN"/>
        </a:p>
      </dgm:t>
    </dgm:pt>
    <dgm:pt modelId="{BA2190D4-B999-475B-AA37-21B241359375}" type="pres">
      <dgm:prSet presAssocID="{6334A8C0-1095-4E0F-A44C-A4135EDAC246}" presName="compNode" presStyleCnt="0"/>
      <dgm:spPr/>
    </dgm:pt>
    <dgm:pt modelId="{971E5EC1-4E09-44F3-AF66-2F0DDB0E9A14}" type="pres">
      <dgm:prSet presAssocID="{6334A8C0-1095-4E0F-A44C-A4135EDAC246}" presName="iconBgRect" presStyleLbl="bgShp" presStyleIdx="2" presStyleCnt="6"/>
      <dgm:spPr/>
    </dgm:pt>
    <dgm:pt modelId="{B7B972A9-86FB-477C-9E63-EDED35C534CD}" type="pres">
      <dgm:prSet presAssocID="{6334A8C0-1095-4E0F-A44C-A4135EDAC246}"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IN"/>
        </a:p>
      </dgm:t>
      <dgm:extLst>
        <a:ext uri="{E40237B7-FDA0-4F09-8148-C483321AD2D9}">
          <dgm14:cNvPr xmlns:dgm14="http://schemas.microsoft.com/office/drawing/2010/diagram" id="0" name="" descr="Scanner"/>
        </a:ext>
      </dgm:extLst>
    </dgm:pt>
    <dgm:pt modelId="{0785D99A-FBE1-4971-92AC-94708D55D7A7}" type="pres">
      <dgm:prSet presAssocID="{6334A8C0-1095-4E0F-A44C-A4135EDAC246}" presName="spaceRect" presStyleCnt="0"/>
      <dgm:spPr/>
    </dgm:pt>
    <dgm:pt modelId="{5D370D33-F6EC-407A-A93A-46EAB0D5972B}" type="pres">
      <dgm:prSet presAssocID="{6334A8C0-1095-4E0F-A44C-A4135EDAC246}" presName="textRect" presStyleLbl="revTx" presStyleIdx="2" presStyleCnt="6">
        <dgm:presLayoutVars>
          <dgm:chMax val="1"/>
          <dgm:chPref val="1"/>
        </dgm:presLayoutVars>
      </dgm:prSet>
      <dgm:spPr/>
      <dgm:t>
        <a:bodyPr/>
        <a:lstStyle/>
        <a:p>
          <a:endParaRPr lang="en-IN"/>
        </a:p>
      </dgm:t>
    </dgm:pt>
    <dgm:pt modelId="{C0B69949-6CB4-433F-BEAC-40FAEA4B06D9}" type="pres">
      <dgm:prSet presAssocID="{95569B35-2198-412B-9180-B8C0AB7E5FEB}" presName="sibTrans" presStyleLbl="sibTrans2D1" presStyleIdx="0" presStyleCnt="0"/>
      <dgm:spPr/>
      <dgm:t>
        <a:bodyPr/>
        <a:lstStyle/>
        <a:p>
          <a:endParaRPr lang="en-IN"/>
        </a:p>
      </dgm:t>
    </dgm:pt>
    <dgm:pt modelId="{21767A14-E5FE-4E0B-8804-211B829A0CF0}" type="pres">
      <dgm:prSet presAssocID="{8759AE12-86DB-4B30-8633-E139F040C837}" presName="compNode" presStyleCnt="0"/>
      <dgm:spPr/>
    </dgm:pt>
    <dgm:pt modelId="{6CB2F9E4-F80E-42FD-BDAD-16627A584035}" type="pres">
      <dgm:prSet presAssocID="{8759AE12-86DB-4B30-8633-E139F040C837}" presName="iconBgRect" presStyleLbl="bgShp" presStyleIdx="3" presStyleCnt="6"/>
      <dgm:spPr/>
    </dgm:pt>
    <dgm:pt modelId="{A83BF79E-04BA-444A-9B5B-0102025C2DB5}" type="pres">
      <dgm:prSet presAssocID="{8759AE12-86DB-4B30-8633-E139F040C837}"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IN"/>
        </a:p>
      </dgm:t>
      <dgm:extLst>
        <a:ext uri="{E40237B7-FDA0-4F09-8148-C483321AD2D9}">
          <dgm14:cNvPr xmlns:dgm14="http://schemas.microsoft.com/office/drawing/2010/diagram" id="0" name="" descr="Programmer"/>
        </a:ext>
      </dgm:extLst>
    </dgm:pt>
    <dgm:pt modelId="{7CCA0FB5-00D4-4AE3-9C53-3A8D8563ED8D}" type="pres">
      <dgm:prSet presAssocID="{8759AE12-86DB-4B30-8633-E139F040C837}" presName="spaceRect" presStyleCnt="0"/>
      <dgm:spPr/>
    </dgm:pt>
    <dgm:pt modelId="{BFEBF870-4C4E-460E-BF9F-59B30EF6CD62}" type="pres">
      <dgm:prSet presAssocID="{8759AE12-86DB-4B30-8633-E139F040C837}" presName="textRect" presStyleLbl="revTx" presStyleIdx="3" presStyleCnt="6">
        <dgm:presLayoutVars>
          <dgm:chMax val="1"/>
          <dgm:chPref val="1"/>
        </dgm:presLayoutVars>
      </dgm:prSet>
      <dgm:spPr/>
      <dgm:t>
        <a:bodyPr/>
        <a:lstStyle/>
        <a:p>
          <a:endParaRPr lang="en-IN"/>
        </a:p>
      </dgm:t>
    </dgm:pt>
    <dgm:pt modelId="{1BECD01C-6E88-4DFE-9524-032210F2D68C}" type="pres">
      <dgm:prSet presAssocID="{AC60517E-0267-42CE-B821-F7946DE38703}" presName="sibTrans" presStyleLbl="sibTrans2D1" presStyleIdx="0" presStyleCnt="0"/>
      <dgm:spPr/>
      <dgm:t>
        <a:bodyPr/>
        <a:lstStyle/>
        <a:p>
          <a:endParaRPr lang="en-IN"/>
        </a:p>
      </dgm:t>
    </dgm:pt>
    <dgm:pt modelId="{EDAE8723-07E1-481C-A363-254ABDF76741}" type="pres">
      <dgm:prSet presAssocID="{56CDF5B1-E661-4167-9F7F-626C476CB805}" presName="compNode" presStyleCnt="0"/>
      <dgm:spPr/>
    </dgm:pt>
    <dgm:pt modelId="{6C815359-19DD-4485-96F0-60907571E980}" type="pres">
      <dgm:prSet presAssocID="{56CDF5B1-E661-4167-9F7F-626C476CB805}" presName="iconBgRect" presStyleLbl="bgShp" presStyleIdx="4" presStyleCnt="6"/>
      <dgm:spPr/>
    </dgm:pt>
    <dgm:pt modelId="{FCF91F2A-D2FA-4B6D-839C-4409359C6F96}" type="pres">
      <dgm:prSet presAssocID="{56CDF5B1-E661-4167-9F7F-626C476CB805}"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dgm:spPr>
      <dgm:t>
        <a:bodyPr/>
        <a:lstStyle/>
        <a:p>
          <a:endParaRPr lang="en-IN"/>
        </a:p>
      </dgm:t>
      <dgm:extLst>
        <a:ext uri="{E40237B7-FDA0-4F09-8148-C483321AD2D9}">
          <dgm14:cNvPr xmlns:dgm14="http://schemas.microsoft.com/office/drawing/2010/diagram" id="0" name="" descr="Wireless router"/>
        </a:ext>
      </dgm:extLst>
    </dgm:pt>
    <dgm:pt modelId="{E24A7A6C-CC38-4EDF-9EB4-0C1D71AC5327}" type="pres">
      <dgm:prSet presAssocID="{56CDF5B1-E661-4167-9F7F-626C476CB805}" presName="spaceRect" presStyleCnt="0"/>
      <dgm:spPr/>
    </dgm:pt>
    <dgm:pt modelId="{8F7B0F16-2713-4DEE-901B-12F4AC5CB274}" type="pres">
      <dgm:prSet presAssocID="{56CDF5B1-E661-4167-9F7F-626C476CB805}" presName="textRect" presStyleLbl="revTx" presStyleIdx="4" presStyleCnt="6">
        <dgm:presLayoutVars>
          <dgm:chMax val="1"/>
          <dgm:chPref val="1"/>
        </dgm:presLayoutVars>
      </dgm:prSet>
      <dgm:spPr/>
      <dgm:t>
        <a:bodyPr/>
        <a:lstStyle/>
        <a:p>
          <a:endParaRPr lang="en-IN"/>
        </a:p>
      </dgm:t>
    </dgm:pt>
    <dgm:pt modelId="{7EC26067-650F-4E87-9719-A5C20636D37A}" type="pres">
      <dgm:prSet presAssocID="{6184B2EB-6C03-4071-B7F6-D6DAE94EC75A}" presName="sibTrans" presStyleLbl="sibTrans2D1" presStyleIdx="0" presStyleCnt="0"/>
      <dgm:spPr/>
      <dgm:t>
        <a:bodyPr/>
        <a:lstStyle/>
        <a:p>
          <a:endParaRPr lang="en-IN"/>
        </a:p>
      </dgm:t>
    </dgm:pt>
    <dgm:pt modelId="{E104D842-F379-4ADF-8BAB-79509118770B}" type="pres">
      <dgm:prSet presAssocID="{DEF40177-BC53-4B96-8B16-53AE811131B5}" presName="compNode" presStyleCnt="0"/>
      <dgm:spPr/>
    </dgm:pt>
    <dgm:pt modelId="{DCF86401-3482-4B20-B1BE-80A9891E7D51}" type="pres">
      <dgm:prSet presAssocID="{DEF40177-BC53-4B96-8B16-53AE811131B5}" presName="iconBgRect" presStyleLbl="bgShp" presStyleIdx="5" presStyleCnt="6"/>
      <dgm:spPr/>
    </dgm:pt>
    <dgm:pt modelId="{2F83EC86-F2F8-492F-8653-88F824CB7CD1}" type="pres">
      <dgm:prSet presAssocID="{DEF40177-BC53-4B96-8B16-53AE811131B5}"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dgm:spPr>
      <dgm:t>
        <a:bodyPr/>
        <a:lstStyle/>
        <a:p>
          <a:endParaRPr lang="en-IN"/>
        </a:p>
      </dgm:t>
      <dgm:extLst>
        <a:ext uri="{E40237B7-FDA0-4F09-8148-C483321AD2D9}">
          <dgm14:cNvPr xmlns:dgm14="http://schemas.microsoft.com/office/drawing/2010/diagram" id="0" name="" descr="Lock"/>
        </a:ext>
      </dgm:extLst>
    </dgm:pt>
    <dgm:pt modelId="{2EE097BA-8C65-4D4C-BFAB-8CCFCC8D43F7}" type="pres">
      <dgm:prSet presAssocID="{DEF40177-BC53-4B96-8B16-53AE811131B5}" presName="spaceRect" presStyleCnt="0"/>
      <dgm:spPr/>
    </dgm:pt>
    <dgm:pt modelId="{62F76D81-CDB8-4A30-97AA-E8911C47F0BC}" type="pres">
      <dgm:prSet presAssocID="{DEF40177-BC53-4B96-8B16-53AE811131B5}" presName="textRect" presStyleLbl="revTx" presStyleIdx="5" presStyleCnt="6">
        <dgm:presLayoutVars>
          <dgm:chMax val="1"/>
          <dgm:chPref val="1"/>
        </dgm:presLayoutVars>
      </dgm:prSet>
      <dgm:spPr/>
      <dgm:t>
        <a:bodyPr/>
        <a:lstStyle/>
        <a:p>
          <a:endParaRPr lang="en-IN"/>
        </a:p>
      </dgm:t>
    </dgm:pt>
  </dgm:ptLst>
  <dgm:cxnLst>
    <dgm:cxn modelId="{F9EB4F3B-2FDD-4FE3-9000-672163B50377}" srcId="{37354B37-AAFF-421A-80EB-39D0465FE171}" destId="{6334A8C0-1095-4E0F-A44C-A4135EDAC246}" srcOrd="2" destOrd="0" parTransId="{DD82DB71-BEC5-45FD-9DE2-F26B57529AF5}" sibTransId="{95569B35-2198-412B-9180-B8C0AB7E5FEB}"/>
    <dgm:cxn modelId="{7F8C4077-3DBA-40A4-BEDD-B091DF49BF11}" type="presOf" srcId="{AC60517E-0267-42CE-B821-F7946DE38703}" destId="{1BECD01C-6E88-4DFE-9524-032210F2D68C}" srcOrd="0" destOrd="0" presId="urn:microsoft.com/office/officeart/2018/2/layout/IconCircleList"/>
    <dgm:cxn modelId="{890E3409-A823-4F81-A8E4-31DF40F9FC17}" type="presOf" srcId="{0B635232-404B-4974-BF56-EDC4375D9CDA}" destId="{B81D3F5C-9F0D-44CB-87D9-1D094537FC8C}" srcOrd="0" destOrd="0" presId="urn:microsoft.com/office/officeart/2018/2/layout/IconCircleList"/>
    <dgm:cxn modelId="{69ADDDE5-1C87-435B-8190-B4507286D1C1}" srcId="{37354B37-AAFF-421A-80EB-39D0465FE171}" destId="{262D07D0-CB8B-4A58-B6C4-21980525D8A3}" srcOrd="1" destOrd="0" parTransId="{F473014D-5737-4880-945C-9F530EBC9A64}" sibTransId="{0B635232-404B-4974-BF56-EDC4375D9CDA}"/>
    <dgm:cxn modelId="{D031012B-ED35-46B7-BE70-85BC151C00FB}" type="presOf" srcId="{56CDF5B1-E661-4167-9F7F-626C476CB805}" destId="{8F7B0F16-2713-4DEE-901B-12F4AC5CB274}" srcOrd="0" destOrd="0" presId="urn:microsoft.com/office/officeart/2018/2/layout/IconCircleList"/>
    <dgm:cxn modelId="{F28F68B1-D77E-4BA1-86CB-68213E6F267F}" srcId="{37354B37-AAFF-421A-80EB-39D0465FE171}" destId="{8759AE12-86DB-4B30-8633-E139F040C837}" srcOrd="3" destOrd="0" parTransId="{A75F7488-E940-42D3-8A92-4BFD41C4F8AC}" sibTransId="{AC60517E-0267-42CE-B821-F7946DE38703}"/>
    <dgm:cxn modelId="{E01A2EF2-6187-47FD-A8DF-3C67100C4534}" type="presOf" srcId="{6184B2EB-6C03-4071-B7F6-D6DAE94EC75A}" destId="{7EC26067-650F-4E87-9719-A5C20636D37A}" srcOrd="0" destOrd="0" presId="urn:microsoft.com/office/officeart/2018/2/layout/IconCircleList"/>
    <dgm:cxn modelId="{9791F338-A9E5-4BA9-9C30-049B1EFD1578}" type="presOf" srcId="{95569B35-2198-412B-9180-B8C0AB7E5FEB}" destId="{C0B69949-6CB4-433F-BEAC-40FAEA4B06D9}" srcOrd="0" destOrd="0" presId="urn:microsoft.com/office/officeart/2018/2/layout/IconCircleList"/>
    <dgm:cxn modelId="{90AF92D7-A479-466F-B6D1-99611E101BC8}" type="presOf" srcId="{36871D8F-1F9C-4299-AB43-8FEACC39FE93}" destId="{DE623006-082C-49F7-92AA-519C14BCDBA7}" srcOrd="0" destOrd="0" presId="urn:microsoft.com/office/officeart/2018/2/layout/IconCircleList"/>
    <dgm:cxn modelId="{39758686-F074-463F-B84A-28CF3221ED73}" type="presOf" srcId="{37354B37-AAFF-421A-80EB-39D0465FE171}" destId="{1250312C-FC25-4217-8165-F483DF47EDD8}" srcOrd="0" destOrd="0" presId="urn:microsoft.com/office/officeart/2018/2/layout/IconCircleList"/>
    <dgm:cxn modelId="{4D9F33DF-954B-48CD-8F6E-1FE3B49CAB29}" type="presOf" srcId="{8759AE12-86DB-4B30-8633-E139F040C837}" destId="{BFEBF870-4C4E-460E-BF9F-59B30EF6CD62}" srcOrd="0" destOrd="0" presId="urn:microsoft.com/office/officeart/2018/2/layout/IconCircleList"/>
    <dgm:cxn modelId="{077AF82E-126A-44DF-AE03-07C5250DF861}" srcId="{37354B37-AAFF-421A-80EB-39D0465FE171}" destId="{36871D8F-1F9C-4299-AB43-8FEACC39FE93}" srcOrd="0" destOrd="0" parTransId="{7B4336B8-2C59-453C-851F-ADF2C0C69BA6}" sibTransId="{3CE16323-4F47-4C0F-BCBE-67A11368A73C}"/>
    <dgm:cxn modelId="{93AB2503-B1DB-4D9A-B8CA-6CB27C3C38A0}" srcId="{37354B37-AAFF-421A-80EB-39D0465FE171}" destId="{DEF40177-BC53-4B96-8B16-53AE811131B5}" srcOrd="5" destOrd="0" parTransId="{EE87019C-FFFE-45AC-A63F-0FC270A23BC7}" sibTransId="{21851B19-0315-48B0-8E6D-6DD94E83BB25}"/>
    <dgm:cxn modelId="{21594636-312A-42EC-8C13-44D062559487}" type="presOf" srcId="{6334A8C0-1095-4E0F-A44C-A4135EDAC246}" destId="{5D370D33-F6EC-407A-A93A-46EAB0D5972B}" srcOrd="0" destOrd="0" presId="urn:microsoft.com/office/officeart/2018/2/layout/IconCircleList"/>
    <dgm:cxn modelId="{FD163C43-F00F-4E48-8647-C83D4276CF58}" srcId="{37354B37-AAFF-421A-80EB-39D0465FE171}" destId="{56CDF5B1-E661-4167-9F7F-626C476CB805}" srcOrd="4" destOrd="0" parTransId="{1003ED65-DFC4-4BAD-9568-CF2E455FE383}" sibTransId="{6184B2EB-6C03-4071-B7F6-D6DAE94EC75A}"/>
    <dgm:cxn modelId="{0E155F03-60BA-45B1-85F8-1238DBB369ED}" type="presOf" srcId="{DEF40177-BC53-4B96-8B16-53AE811131B5}" destId="{62F76D81-CDB8-4A30-97AA-E8911C47F0BC}" srcOrd="0" destOrd="0" presId="urn:microsoft.com/office/officeart/2018/2/layout/IconCircleList"/>
    <dgm:cxn modelId="{0644BFF6-C94C-4E45-A5FC-8D4FC76DEBFC}" type="presOf" srcId="{262D07D0-CB8B-4A58-B6C4-21980525D8A3}" destId="{A432D600-A774-47B4-8A12-44E5AE179B71}" srcOrd="0" destOrd="0" presId="urn:microsoft.com/office/officeart/2018/2/layout/IconCircleList"/>
    <dgm:cxn modelId="{C77C8262-A26F-4093-B37B-732B87D28522}" type="presOf" srcId="{3CE16323-4F47-4C0F-BCBE-67A11368A73C}" destId="{33470A0C-79B8-4560-ACE1-38A8912E2C19}" srcOrd="0" destOrd="0" presId="urn:microsoft.com/office/officeart/2018/2/layout/IconCircleList"/>
    <dgm:cxn modelId="{C3E480D4-AD7E-40E2-BA40-456C7A9BCF29}" type="presParOf" srcId="{1250312C-FC25-4217-8165-F483DF47EDD8}" destId="{E784FCE9-100D-4C2D-A5AF-F3AF505FFDB9}" srcOrd="0" destOrd="0" presId="urn:microsoft.com/office/officeart/2018/2/layout/IconCircleList"/>
    <dgm:cxn modelId="{2C34E911-C4DD-4AE8-A867-C4B8A4C5E822}" type="presParOf" srcId="{E784FCE9-100D-4C2D-A5AF-F3AF505FFDB9}" destId="{EC7A7A55-B7FA-4A30-BC6D-F8BAED311480}" srcOrd="0" destOrd="0" presId="urn:microsoft.com/office/officeart/2018/2/layout/IconCircleList"/>
    <dgm:cxn modelId="{6F85AE8A-DE94-4F62-80E1-7D10149DC61A}" type="presParOf" srcId="{EC7A7A55-B7FA-4A30-BC6D-F8BAED311480}" destId="{AF07A76C-BE9C-4D6A-ADE1-407BA7D4A7CA}" srcOrd="0" destOrd="0" presId="urn:microsoft.com/office/officeart/2018/2/layout/IconCircleList"/>
    <dgm:cxn modelId="{E614FB75-89E5-4745-A74F-43DC91F87C0B}" type="presParOf" srcId="{EC7A7A55-B7FA-4A30-BC6D-F8BAED311480}" destId="{29E5B29E-61F8-4A57-9DFD-38D855B8936B}" srcOrd="1" destOrd="0" presId="urn:microsoft.com/office/officeart/2018/2/layout/IconCircleList"/>
    <dgm:cxn modelId="{49B9B4CF-3E5A-475A-BB8C-1135E76B8133}" type="presParOf" srcId="{EC7A7A55-B7FA-4A30-BC6D-F8BAED311480}" destId="{4C8AFB9D-030C-48E9-9646-98AE65CD8242}" srcOrd="2" destOrd="0" presId="urn:microsoft.com/office/officeart/2018/2/layout/IconCircleList"/>
    <dgm:cxn modelId="{C79D0F4A-61F1-42E2-BEBE-FE8A6D0D1A10}" type="presParOf" srcId="{EC7A7A55-B7FA-4A30-BC6D-F8BAED311480}" destId="{DE623006-082C-49F7-92AA-519C14BCDBA7}" srcOrd="3" destOrd="0" presId="urn:microsoft.com/office/officeart/2018/2/layout/IconCircleList"/>
    <dgm:cxn modelId="{1BF028DB-BCD4-4FBD-BFE9-92155E120385}" type="presParOf" srcId="{E784FCE9-100D-4C2D-A5AF-F3AF505FFDB9}" destId="{33470A0C-79B8-4560-ACE1-38A8912E2C19}" srcOrd="1" destOrd="0" presId="urn:microsoft.com/office/officeart/2018/2/layout/IconCircleList"/>
    <dgm:cxn modelId="{0F4BBCDC-6164-439A-BFDC-83468C14E615}" type="presParOf" srcId="{E784FCE9-100D-4C2D-A5AF-F3AF505FFDB9}" destId="{98F15F4D-2CAC-487D-A71A-F0B6BD169E4A}" srcOrd="2" destOrd="0" presId="urn:microsoft.com/office/officeart/2018/2/layout/IconCircleList"/>
    <dgm:cxn modelId="{B9FD3420-2A71-4434-AD8C-FB46AC742C8A}" type="presParOf" srcId="{98F15F4D-2CAC-487D-A71A-F0B6BD169E4A}" destId="{4B4A4841-6CBF-4B30-97DD-60298A1C969E}" srcOrd="0" destOrd="0" presId="urn:microsoft.com/office/officeart/2018/2/layout/IconCircleList"/>
    <dgm:cxn modelId="{1B09B0B8-9217-4458-BB06-9845400B8BB5}" type="presParOf" srcId="{98F15F4D-2CAC-487D-A71A-F0B6BD169E4A}" destId="{C1140EDA-BA46-4CE5-BBB3-2AF79D91EF59}" srcOrd="1" destOrd="0" presId="urn:microsoft.com/office/officeart/2018/2/layout/IconCircleList"/>
    <dgm:cxn modelId="{BDEA3324-6FED-496E-B710-AD927F423F43}" type="presParOf" srcId="{98F15F4D-2CAC-487D-A71A-F0B6BD169E4A}" destId="{99A2A771-82EE-4DE5-9B1B-1B0F4577E835}" srcOrd="2" destOrd="0" presId="urn:microsoft.com/office/officeart/2018/2/layout/IconCircleList"/>
    <dgm:cxn modelId="{357AF2CA-BCBD-4D58-A29F-0B5B40471608}" type="presParOf" srcId="{98F15F4D-2CAC-487D-A71A-F0B6BD169E4A}" destId="{A432D600-A774-47B4-8A12-44E5AE179B71}" srcOrd="3" destOrd="0" presId="urn:microsoft.com/office/officeart/2018/2/layout/IconCircleList"/>
    <dgm:cxn modelId="{260F1059-DEC3-4804-8BA0-A6F3B6CC864F}" type="presParOf" srcId="{E784FCE9-100D-4C2D-A5AF-F3AF505FFDB9}" destId="{B81D3F5C-9F0D-44CB-87D9-1D094537FC8C}" srcOrd="3" destOrd="0" presId="urn:microsoft.com/office/officeart/2018/2/layout/IconCircleList"/>
    <dgm:cxn modelId="{8A68D334-7C0A-45B6-9EA7-9437CBFF4386}" type="presParOf" srcId="{E784FCE9-100D-4C2D-A5AF-F3AF505FFDB9}" destId="{BA2190D4-B999-475B-AA37-21B241359375}" srcOrd="4" destOrd="0" presId="urn:microsoft.com/office/officeart/2018/2/layout/IconCircleList"/>
    <dgm:cxn modelId="{D9F58F5C-D3A5-481B-9D51-7C57CA06536E}" type="presParOf" srcId="{BA2190D4-B999-475B-AA37-21B241359375}" destId="{971E5EC1-4E09-44F3-AF66-2F0DDB0E9A14}" srcOrd="0" destOrd="0" presId="urn:microsoft.com/office/officeart/2018/2/layout/IconCircleList"/>
    <dgm:cxn modelId="{4EEF17E6-7602-4CF0-842E-6945E12D6C01}" type="presParOf" srcId="{BA2190D4-B999-475B-AA37-21B241359375}" destId="{B7B972A9-86FB-477C-9E63-EDED35C534CD}" srcOrd="1" destOrd="0" presId="urn:microsoft.com/office/officeart/2018/2/layout/IconCircleList"/>
    <dgm:cxn modelId="{BBF87B8B-2214-4DFA-9426-9D4F6DB4134E}" type="presParOf" srcId="{BA2190D4-B999-475B-AA37-21B241359375}" destId="{0785D99A-FBE1-4971-92AC-94708D55D7A7}" srcOrd="2" destOrd="0" presId="urn:microsoft.com/office/officeart/2018/2/layout/IconCircleList"/>
    <dgm:cxn modelId="{D45C4F2E-97D8-4EDD-82FB-DBC70A92293D}" type="presParOf" srcId="{BA2190D4-B999-475B-AA37-21B241359375}" destId="{5D370D33-F6EC-407A-A93A-46EAB0D5972B}" srcOrd="3" destOrd="0" presId="urn:microsoft.com/office/officeart/2018/2/layout/IconCircleList"/>
    <dgm:cxn modelId="{CD3990DD-4B8C-4378-AE8F-6AAE5B46D73F}" type="presParOf" srcId="{E784FCE9-100D-4C2D-A5AF-F3AF505FFDB9}" destId="{C0B69949-6CB4-433F-BEAC-40FAEA4B06D9}" srcOrd="5" destOrd="0" presId="urn:microsoft.com/office/officeart/2018/2/layout/IconCircleList"/>
    <dgm:cxn modelId="{62B0348B-F5E8-458C-8958-BF7D9BBBBA6D}" type="presParOf" srcId="{E784FCE9-100D-4C2D-A5AF-F3AF505FFDB9}" destId="{21767A14-E5FE-4E0B-8804-211B829A0CF0}" srcOrd="6" destOrd="0" presId="urn:microsoft.com/office/officeart/2018/2/layout/IconCircleList"/>
    <dgm:cxn modelId="{F4C82C1E-A56F-4434-9590-0065039D9045}" type="presParOf" srcId="{21767A14-E5FE-4E0B-8804-211B829A0CF0}" destId="{6CB2F9E4-F80E-42FD-BDAD-16627A584035}" srcOrd="0" destOrd="0" presId="urn:microsoft.com/office/officeart/2018/2/layout/IconCircleList"/>
    <dgm:cxn modelId="{1DE1AC9C-8C79-4580-8364-F9FAD8ADE816}" type="presParOf" srcId="{21767A14-E5FE-4E0B-8804-211B829A0CF0}" destId="{A83BF79E-04BA-444A-9B5B-0102025C2DB5}" srcOrd="1" destOrd="0" presId="urn:microsoft.com/office/officeart/2018/2/layout/IconCircleList"/>
    <dgm:cxn modelId="{F300ECBB-84DC-4FC7-B7B3-CF99A89F4CFC}" type="presParOf" srcId="{21767A14-E5FE-4E0B-8804-211B829A0CF0}" destId="{7CCA0FB5-00D4-4AE3-9C53-3A8D8563ED8D}" srcOrd="2" destOrd="0" presId="urn:microsoft.com/office/officeart/2018/2/layout/IconCircleList"/>
    <dgm:cxn modelId="{44C0300D-6AA9-4620-BAF9-37770F36E15C}" type="presParOf" srcId="{21767A14-E5FE-4E0B-8804-211B829A0CF0}" destId="{BFEBF870-4C4E-460E-BF9F-59B30EF6CD62}" srcOrd="3" destOrd="0" presId="urn:microsoft.com/office/officeart/2018/2/layout/IconCircleList"/>
    <dgm:cxn modelId="{B9657F27-1CFD-4F9F-A493-63B753541C14}" type="presParOf" srcId="{E784FCE9-100D-4C2D-A5AF-F3AF505FFDB9}" destId="{1BECD01C-6E88-4DFE-9524-032210F2D68C}" srcOrd="7" destOrd="0" presId="urn:microsoft.com/office/officeart/2018/2/layout/IconCircleList"/>
    <dgm:cxn modelId="{2C2220A9-C19C-4039-822B-50DE3D6FDFBC}" type="presParOf" srcId="{E784FCE9-100D-4C2D-A5AF-F3AF505FFDB9}" destId="{EDAE8723-07E1-481C-A363-254ABDF76741}" srcOrd="8" destOrd="0" presId="urn:microsoft.com/office/officeart/2018/2/layout/IconCircleList"/>
    <dgm:cxn modelId="{DCFFB468-7D00-4733-A607-13660121DDE0}" type="presParOf" srcId="{EDAE8723-07E1-481C-A363-254ABDF76741}" destId="{6C815359-19DD-4485-96F0-60907571E980}" srcOrd="0" destOrd="0" presId="urn:microsoft.com/office/officeart/2018/2/layout/IconCircleList"/>
    <dgm:cxn modelId="{91EDDC42-95D2-4865-AD29-8542B58F5156}" type="presParOf" srcId="{EDAE8723-07E1-481C-A363-254ABDF76741}" destId="{FCF91F2A-D2FA-4B6D-839C-4409359C6F96}" srcOrd="1" destOrd="0" presId="urn:microsoft.com/office/officeart/2018/2/layout/IconCircleList"/>
    <dgm:cxn modelId="{1D41EA1E-6DA4-4374-BB70-D87050797385}" type="presParOf" srcId="{EDAE8723-07E1-481C-A363-254ABDF76741}" destId="{E24A7A6C-CC38-4EDF-9EB4-0C1D71AC5327}" srcOrd="2" destOrd="0" presId="urn:microsoft.com/office/officeart/2018/2/layout/IconCircleList"/>
    <dgm:cxn modelId="{BB397652-B37F-45DA-9975-C9582625111C}" type="presParOf" srcId="{EDAE8723-07E1-481C-A363-254ABDF76741}" destId="{8F7B0F16-2713-4DEE-901B-12F4AC5CB274}" srcOrd="3" destOrd="0" presId="urn:microsoft.com/office/officeart/2018/2/layout/IconCircleList"/>
    <dgm:cxn modelId="{E3D1368D-041C-401A-9B25-42254390A967}" type="presParOf" srcId="{E784FCE9-100D-4C2D-A5AF-F3AF505FFDB9}" destId="{7EC26067-650F-4E87-9719-A5C20636D37A}" srcOrd="9" destOrd="0" presId="urn:microsoft.com/office/officeart/2018/2/layout/IconCircleList"/>
    <dgm:cxn modelId="{08ABB9F5-FEE3-42C3-B040-856576C45ABC}" type="presParOf" srcId="{E784FCE9-100D-4C2D-A5AF-F3AF505FFDB9}" destId="{E104D842-F379-4ADF-8BAB-79509118770B}" srcOrd="10" destOrd="0" presId="urn:microsoft.com/office/officeart/2018/2/layout/IconCircleList"/>
    <dgm:cxn modelId="{A98B3C6F-039C-4A6C-8869-2AD49E9FE2EC}" type="presParOf" srcId="{E104D842-F379-4ADF-8BAB-79509118770B}" destId="{DCF86401-3482-4B20-B1BE-80A9891E7D51}" srcOrd="0" destOrd="0" presId="urn:microsoft.com/office/officeart/2018/2/layout/IconCircleList"/>
    <dgm:cxn modelId="{47C22BDC-D1E3-4444-B8B1-C0A37B2FAFE8}" type="presParOf" srcId="{E104D842-F379-4ADF-8BAB-79509118770B}" destId="{2F83EC86-F2F8-492F-8653-88F824CB7CD1}" srcOrd="1" destOrd="0" presId="urn:microsoft.com/office/officeart/2018/2/layout/IconCircleList"/>
    <dgm:cxn modelId="{3E94C4E6-2EDB-4842-BBCA-A2AE824CF547}" type="presParOf" srcId="{E104D842-F379-4ADF-8BAB-79509118770B}" destId="{2EE097BA-8C65-4D4C-BFAB-8CCFCC8D43F7}" srcOrd="2" destOrd="0" presId="urn:microsoft.com/office/officeart/2018/2/layout/IconCircleList"/>
    <dgm:cxn modelId="{F6DC497A-9321-4DA2-894C-A25A9502DACE}" type="presParOf" srcId="{E104D842-F379-4ADF-8BAB-79509118770B}" destId="{62F76D81-CDB8-4A30-97AA-E8911C47F0B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F65AF-A378-4127-826A-10117882000D}">
      <dsp:nvSpPr>
        <dsp:cNvPr id="0" name=""/>
        <dsp:cNvSpPr/>
      </dsp:nvSpPr>
      <dsp:spPr>
        <a:xfrm>
          <a:off x="6409"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8148B-AE34-4E6B-8A23-F9D9AC57AB74}">
      <dsp:nvSpPr>
        <dsp:cNvPr id="0" name=""/>
        <dsp:cNvSpPr/>
      </dsp:nvSpPr>
      <dsp:spPr>
        <a:xfrm>
          <a:off x="312701" y="430685"/>
          <a:ext cx="845948" cy="84594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8BE8BA-D60D-45C5-BEA3-05E32342C5E4}">
      <dsp:nvSpPr>
        <dsp:cNvPr id="0" name=""/>
        <dsp:cNvSpPr/>
      </dsp:nvSpPr>
      <dsp:spPr>
        <a:xfrm>
          <a:off x="1777484"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US" sz="2400" b="1" kern="1200"/>
            <a:t>Problem Statement Title:</a:t>
          </a:r>
          <a:r>
            <a:rPr lang="en-US" sz="2400" kern="1200"/>
            <a:t>  Automatic QR Drug Dispenser </a:t>
          </a:r>
        </a:p>
      </dsp:txBody>
      <dsp:txXfrm>
        <a:off x="1777484" y="124393"/>
        <a:ext cx="3437969" cy="1458532"/>
      </dsp:txXfrm>
    </dsp:sp>
    <dsp:sp modelId="{F0415F17-B326-4C6E-9FDC-DC7D51757415}">
      <dsp:nvSpPr>
        <dsp:cNvPr id="0" name=""/>
        <dsp:cNvSpPr/>
      </dsp:nvSpPr>
      <dsp:spPr>
        <a:xfrm>
          <a:off x="5814495"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8DBF62-BC76-4CCC-A0E3-A21BCF327EC8}">
      <dsp:nvSpPr>
        <dsp:cNvPr id="0" name=""/>
        <dsp:cNvSpPr/>
      </dsp:nvSpPr>
      <dsp:spPr>
        <a:xfrm>
          <a:off x="6120786" y="430685"/>
          <a:ext cx="845948" cy="84594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46E4EE-E15C-44B7-AB2A-62D441580339}">
      <dsp:nvSpPr>
        <dsp:cNvPr id="0" name=""/>
        <dsp:cNvSpPr/>
      </dsp:nvSpPr>
      <dsp:spPr>
        <a:xfrm>
          <a:off x="7585570"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US" sz="2400" b="1" kern="1200"/>
            <a:t>Team Name: </a:t>
          </a:r>
          <a:r>
            <a:rPr lang="en-US" sz="2400" kern="1200"/>
            <a:t>System Zombies</a:t>
          </a:r>
        </a:p>
      </dsp:txBody>
      <dsp:txXfrm>
        <a:off x="7585570" y="124393"/>
        <a:ext cx="3437969" cy="1458532"/>
      </dsp:txXfrm>
    </dsp:sp>
    <dsp:sp modelId="{062B1380-8FA2-4827-9FB4-3EC5D5E8C9C6}">
      <dsp:nvSpPr>
        <dsp:cNvPr id="0" name=""/>
        <dsp:cNvSpPr/>
      </dsp:nvSpPr>
      <dsp:spPr>
        <a:xfrm>
          <a:off x="6409"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E283AF-CE8F-4E47-8F32-5D276A43EE1D}">
      <dsp:nvSpPr>
        <dsp:cNvPr id="0" name=""/>
        <dsp:cNvSpPr/>
      </dsp:nvSpPr>
      <dsp:spPr>
        <a:xfrm>
          <a:off x="312701" y="2537646"/>
          <a:ext cx="845948" cy="845948"/>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7D4F66-B923-447B-806A-34D04FDD7AF8}">
      <dsp:nvSpPr>
        <dsp:cNvPr id="0" name=""/>
        <dsp:cNvSpPr/>
      </dsp:nvSpPr>
      <dsp:spPr>
        <a:xfrm>
          <a:off x="1777484"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US" sz="2400" b="1" kern="1200" dirty="0"/>
            <a:t>Team Leader Name: </a:t>
          </a:r>
          <a:r>
            <a:rPr lang="en-US" sz="2400" kern="1200" dirty="0" err="1"/>
            <a:t>Mokshitha</a:t>
          </a:r>
          <a:r>
            <a:rPr lang="en-US" sz="2400" kern="1200" dirty="0"/>
            <a:t> S</a:t>
          </a:r>
        </a:p>
      </dsp:txBody>
      <dsp:txXfrm>
        <a:off x="1777484" y="2231354"/>
        <a:ext cx="3437969" cy="1458532"/>
      </dsp:txXfrm>
    </dsp:sp>
    <dsp:sp modelId="{E50B9E9E-A9CF-4C34-B021-DB3E63691640}">
      <dsp:nvSpPr>
        <dsp:cNvPr id="0" name=""/>
        <dsp:cNvSpPr/>
      </dsp:nvSpPr>
      <dsp:spPr>
        <a:xfrm>
          <a:off x="5814495"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310FAC-801B-4FA3-8349-C693162CF9E5}">
      <dsp:nvSpPr>
        <dsp:cNvPr id="0" name=""/>
        <dsp:cNvSpPr/>
      </dsp:nvSpPr>
      <dsp:spPr>
        <a:xfrm>
          <a:off x="6120786" y="2537646"/>
          <a:ext cx="845948" cy="845948"/>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FCA33D-864E-4BC2-AACA-F7C82EA0B1E6}">
      <dsp:nvSpPr>
        <dsp:cNvPr id="0" name=""/>
        <dsp:cNvSpPr/>
      </dsp:nvSpPr>
      <dsp:spPr>
        <a:xfrm>
          <a:off x="7585570"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US" sz="2400" b="1" kern="1200"/>
            <a:t>Institute Name: </a:t>
          </a:r>
          <a:r>
            <a:rPr lang="en-US" sz="2400" kern="1200"/>
            <a:t>Sri Venkateswara College Of Engineering </a:t>
          </a:r>
        </a:p>
      </dsp:txBody>
      <dsp:txXfrm>
        <a:off x="7585570" y="2231354"/>
        <a:ext cx="3437969" cy="1458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7A76C-BE9C-4D6A-ADE1-407BA7D4A7CA}">
      <dsp:nvSpPr>
        <dsp:cNvPr id="0" name=""/>
        <dsp:cNvSpPr/>
      </dsp:nvSpPr>
      <dsp:spPr>
        <a:xfrm>
          <a:off x="301671" y="933758"/>
          <a:ext cx="922963" cy="9229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E5B29E-61F8-4A57-9DFD-38D855B8936B}">
      <dsp:nvSpPr>
        <dsp:cNvPr id="0" name=""/>
        <dsp:cNvSpPr/>
      </dsp:nvSpPr>
      <dsp:spPr>
        <a:xfrm>
          <a:off x="495493" y="1172930"/>
          <a:ext cx="535318" cy="44461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23006-082C-49F7-92AA-519C14BCDBA7}">
      <dsp:nvSpPr>
        <dsp:cNvPr id="0" name=""/>
        <dsp:cNvSpPr/>
      </dsp:nvSpPr>
      <dsp:spPr>
        <a:xfrm>
          <a:off x="1422412" y="933758"/>
          <a:ext cx="2175556" cy="92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244600">
            <a:lnSpc>
              <a:spcPct val="10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Technology Stack:</a:t>
          </a:r>
          <a:endParaRPr lang="en-US" sz="2800" kern="1200" dirty="0">
            <a:latin typeface="Times New Roman" panose="02020603050405020304" pitchFamily="18" charset="0"/>
            <a:cs typeface="Times New Roman" panose="02020603050405020304" pitchFamily="18" charset="0"/>
          </a:endParaRPr>
        </a:p>
      </dsp:txBody>
      <dsp:txXfrm>
        <a:off x="1422412" y="933758"/>
        <a:ext cx="2175556" cy="922963"/>
      </dsp:txXfrm>
    </dsp:sp>
    <dsp:sp modelId="{4B4A4841-6CBF-4B30-97DD-60298A1C969E}">
      <dsp:nvSpPr>
        <dsp:cNvPr id="0" name=""/>
        <dsp:cNvSpPr/>
      </dsp:nvSpPr>
      <dsp:spPr>
        <a:xfrm>
          <a:off x="3977043" y="933758"/>
          <a:ext cx="922963" cy="9229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40EDA-BA46-4CE5-BBB3-2AF79D91EF59}">
      <dsp:nvSpPr>
        <dsp:cNvPr id="0" name=""/>
        <dsp:cNvSpPr/>
      </dsp:nvSpPr>
      <dsp:spPr>
        <a:xfrm>
          <a:off x="4170865" y="1127580"/>
          <a:ext cx="535318" cy="53531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32D600-A774-47B4-8A12-44E5AE179B71}">
      <dsp:nvSpPr>
        <dsp:cNvPr id="0" name=""/>
        <dsp:cNvSpPr/>
      </dsp:nvSpPr>
      <dsp:spPr>
        <a:xfrm>
          <a:off x="5097784" y="933758"/>
          <a:ext cx="2175556" cy="92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100000"/>
            </a:lnSpc>
            <a:spcBef>
              <a:spcPct val="0"/>
            </a:spcBef>
            <a:spcAft>
              <a:spcPct val="35000"/>
            </a:spcAft>
          </a:pPr>
          <a:r>
            <a:rPr lang="en-US" sz="1800" b="1" i="0" kern="1200" dirty="0">
              <a:latin typeface="+mn-lt"/>
              <a:cs typeface="Times New Roman" panose="02020603050405020304" pitchFamily="18" charset="0"/>
            </a:rPr>
            <a:t>Programming </a:t>
          </a:r>
          <a:r>
            <a:rPr lang="en-US" sz="1800" b="1" i="0" kern="1200" dirty="0" smtClean="0">
              <a:latin typeface="+mn-lt"/>
              <a:cs typeface="Times New Roman" panose="02020603050405020304" pitchFamily="18" charset="0"/>
            </a:rPr>
            <a:t>Languages : </a:t>
          </a:r>
          <a:r>
            <a:rPr lang="en-US" sz="1800" b="0" i="0" kern="1200" dirty="0">
              <a:latin typeface="+mn-lt"/>
              <a:cs typeface="Times New Roman" panose="02020603050405020304" pitchFamily="18" charset="0"/>
            </a:rPr>
            <a:t>Python, Java, </a:t>
          </a:r>
          <a:r>
            <a:rPr lang="en-US" sz="1800" b="0" i="0" kern="1200" dirty="0" err="1" smtClean="0">
              <a:latin typeface="+mn-lt"/>
              <a:cs typeface="Times New Roman" panose="02020603050405020304" pitchFamily="18" charset="0"/>
            </a:rPr>
            <a:t>Javascript,Html,CSS</a:t>
          </a:r>
          <a:endParaRPr lang="en-US" sz="1800" kern="1200" dirty="0">
            <a:latin typeface="+mn-lt"/>
            <a:cs typeface="Times New Roman" panose="02020603050405020304" pitchFamily="18" charset="0"/>
          </a:endParaRPr>
        </a:p>
      </dsp:txBody>
      <dsp:txXfrm>
        <a:off x="5097784" y="933758"/>
        <a:ext cx="2175556" cy="922963"/>
      </dsp:txXfrm>
    </dsp:sp>
    <dsp:sp modelId="{971E5EC1-4E09-44F3-AF66-2F0DDB0E9A14}">
      <dsp:nvSpPr>
        <dsp:cNvPr id="0" name=""/>
        <dsp:cNvSpPr/>
      </dsp:nvSpPr>
      <dsp:spPr>
        <a:xfrm>
          <a:off x="7652415" y="933758"/>
          <a:ext cx="922963" cy="9229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972A9-86FB-477C-9E63-EDED35C534CD}">
      <dsp:nvSpPr>
        <dsp:cNvPr id="0" name=""/>
        <dsp:cNvSpPr/>
      </dsp:nvSpPr>
      <dsp:spPr>
        <a:xfrm>
          <a:off x="7846238" y="1127580"/>
          <a:ext cx="535318" cy="535318"/>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370D33-F6EC-407A-A93A-46EAB0D5972B}">
      <dsp:nvSpPr>
        <dsp:cNvPr id="0" name=""/>
        <dsp:cNvSpPr/>
      </dsp:nvSpPr>
      <dsp:spPr>
        <a:xfrm>
          <a:off x="8773157" y="933758"/>
          <a:ext cx="2175556" cy="92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100000"/>
            </a:lnSpc>
            <a:spcBef>
              <a:spcPct val="0"/>
            </a:spcBef>
            <a:spcAft>
              <a:spcPct val="35000"/>
            </a:spcAft>
          </a:pPr>
          <a:r>
            <a:rPr lang="en-US" sz="1800" b="1" i="0" kern="1200" dirty="0">
              <a:latin typeface="+mn-lt"/>
              <a:cs typeface="Times New Roman" panose="02020603050405020304" pitchFamily="18" charset="0"/>
            </a:rPr>
            <a:t>Hardware</a:t>
          </a:r>
          <a:r>
            <a:rPr lang="en-US" sz="1800" b="0" i="0" kern="1200" dirty="0">
              <a:latin typeface="+mn-lt"/>
              <a:cs typeface="Times New Roman" panose="02020603050405020304" pitchFamily="18" charset="0"/>
            </a:rPr>
            <a:t>: Dispensing machine, QR code </a:t>
          </a:r>
          <a:r>
            <a:rPr lang="en-US" sz="1800" b="0" i="0" kern="1200" dirty="0" smtClean="0">
              <a:latin typeface="+mn-lt"/>
              <a:cs typeface="Times New Roman" panose="02020603050405020304" pitchFamily="18" charset="0"/>
            </a:rPr>
            <a:t>scanner/Webcam, Raspberry </a:t>
          </a:r>
          <a:r>
            <a:rPr lang="en-US" sz="1800" b="0" i="0" kern="1200" dirty="0" err="1" smtClean="0">
              <a:latin typeface="+mn-lt"/>
              <a:cs typeface="Times New Roman" panose="02020603050405020304" pitchFamily="18" charset="0"/>
            </a:rPr>
            <a:t>pi,servo</a:t>
          </a:r>
          <a:r>
            <a:rPr lang="en-US" sz="1800" b="0" i="0" kern="1200" dirty="0" smtClean="0">
              <a:latin typeface="+mn-lt"/>
              <a:cs typeface="Times New Roman" panose="02020603050405020304" pitchFamily="18" charset="0"/>
            </a:rPr>
            <a:t> motors</a:t>
          </a:r>
          <a:endParaRPr lang="en-US" sz="1800" kern="1200" dirty="0">
            <a:latin typeface="+mn-lt"/>
            <a:cs typeface="Times New Roman" panose="02020603050405020304" pitchFamily="18" charset="0"/>
          </a:endParaRPr>
        </a:p>
      </dsp:txBody>
      <dsp:txXfrm>
        <a:off x="8773157" y="933758"/>
        <a:ext cx="2175556" cy="922963"/>
      </dsp:txXfrm>
    </dsp:sp>
    <dsp:sp modelId="{6CB2F9E4-F80E-42FD-BDAD-16627A584035}">
      <dsp:nvSpPr>
        <dsp:cNvPr id="0" name=""/>
        <dsp:cNvSpPr/>
      </dsp:nvSpPr>
      <dsp:spPr>
        <a:xfrm>
          <a:off x="301671" y="2617306"/>
          <a:ext cx="922963" cy="9229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3BF79E-04BA-444A-9B5B-0102025C2DB5}">
      <dsp:nvSpPr>
        <dsp:cNvPr id="0" name=""/>
        <dsp:cNvSpPr/>
      </dsp:nvSpPr>
      <dsp:spPr>
        <a:xfrm>
          <a:off x="495493" y="2811129"/>
          <a:ext cx="535318" cy="535318"/>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EBF870-4C4E-460E-BF9F-59B30EF6CD62}">
      <dsp:nvSpPr>
        <dsp:cNvPr id="0" name=""/>
        <dsp:cNvSpPr/>
      </dsp:nvSpPr>
      <dsp:spPr>
        <a:xfrm>
          <a:off x="1422412" y="2617306"/>
          <a:ext cx="2175556" cy="92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100000"/>
            </a:lnSpc>
            <a:spcBef>
              <a:spcPct val="0"/>
            </a:spcBef>
            <a:spcAft>
              <a:spcPct val="35000"/>
            </a:spcAft>
          </a:pPr>
          <a:r>
            <a:rPr lang="en-US" sz="1800" b="1" i="0" kern="1200" dirty="0">
              <a:latin typeface="+mn-lt"/>
              <a:cs typeface="Times New Roman" panose="02020603050405020304" pitchFamily="18" charset="0"/>
            </a:rPr>
            <a:t>Software: </a:t>
          </a:r>
          <a:r>
            <a:rPr lang="en-US" sz="1800" b="0" i="0" kern="1200" dirty="0">
              <a:latin typeface="+mn-lt"/>
              <a:cs typeface="Times New Roman" panose="02020603050405020304" pitchFamily="18" charset="0"/>
            </a:rPr>
            <a:t>Database management system, QR code generation and scanning libraries</a:t>
          </a:r>
          <a:endParaRPr lang="en-US" sz="1800" kern="1200" dirty="0">
            <a:latin typeface="+mn-lt"/>
            <a:cs typeface="Times New Roman" panose="02020603050405020304" pitchFamily="18" charset="0"/>
          </a:endParaRPr>
        </a:p>
      </dsp:txBody>
      <dsp:txXfrm>
        <a:off x="1422412" y="2617306"/>
        <a:ext cx="2175556" cy="922963"/>
      </dsp:txXfrm>
    </dsp:sp>
    <dsp:sp modelId="{6C815359-19DD-4485-96F0-60907571E980}">
      <dsp:nvSpPr>
        <dsp:cNvPr id="0" name=""/>
        <dsp:cNvSpPr/>
      </dsp:nvSpPr>
      <dsp:spPr>
        <a:xfrm>
          <a:off x="3977043" y="2617306"/>
          <a:ext cx="922963" cy="9229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F91F2A-D2FA-4B6D-839C-4409359C6F96}">
      <dsp:nvSpPr>
        <dsp:cNvPr id="0" name=""/>
        <dsp:cNvSpPr/>
      </dsp:nvSpPr>
      <dsp:spPr>
        <a:xfrm>
          <a:off x="4170865" y="2811129"/>
          <a:ext cx="535318" cy="535318"/>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7B0F16-2713-4DEE-901B-12F4AC5CB274}">
      <dsp:nvSpPr>
        <dsp:cNvPr id="0" name=""/>
        <dsp:cNvSpPr/>
      </dsp:nvSpPr>
      <dsp:spPr>
        <a:xfrm>
          <a:off x="5097784" y="2617306"/>
          <a:ext cx="2175556" cy="92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100000"/>
            </a:lnSpc>
            <a:spcBef>
              <a:spcPct val="0"/>
            </a:spcBef>
            <a:spcAft>
              <a:spcPct val="35000"/>
            </a:spcAft>
          </a:pPr>
          <a:r>
            <a:rPr lang="en-US" sz="1800" b="1" i="0" kern="1200" dirty="0" err="1" smtClean="0">
              <a:latin typeface="+mn-lt"/>
              <a:cs typeface="Times New Roman" panose="02020603050405020304" pitchFamily="18" charset="0"/>
            </a:rPr>
            <a:t>Communicatio</a:t>
          </a:r>
          <a:r>
            <a:rPr lang="en-US" sz="1800" b="1" i="0" kern="1200" dirty="0" smtClean="0">
              <a:latin typeface="+mn-lt"/>
              <a:cs typeface="Times New Roman" panose="02020603050405020304" pitchFamily="18" charset="0"/>
            </a:rPr>
            <a:t> n</a:t>
          </a:r>
          <a:r>
            <a:rPr lang="en-US" sz="1800" b="1" i="0" kern="1200" dirty="0">
              <a:latin typeface="+mn-lt"/>
              <a:cs typeface="Times New Roman" panose="02020603050405020304" pitchFamily="18" charset="0"/>
            </a:rPr>
            <a:t>:</a:t>
          </a:r>
          <a:r>
            <a:rPr lang="en-US" sz="1800" b="0" i="0" kern="1200" dirty="0">
              <a:latin typeface="+mn-lt"/>
              <a:cs typeface="Times New Roman" panose="02020603050405020304" pitchFamily="18" charset="0"/>
            </a:rPr>
            <a:t> </a:t>
          </a:r>
          <a:r>
            <a:rPr lang="en-US" sz="1800" b="0" i="0" kern="1200" dirty="0" smtClean="0">
              <a:latin typeface="+mn-lt"/>
              <a:cs typeface="Times New Roman" panose="02020603050405020304" pitchFamily="18" charset="0"/>
            </a:rPr>
            <a:t> Wi-Fi </a:t>
          </a:r>
          <a:r>
            <a:rPr lang="en-US" sz="1800" b="0" i="0" kern="1200" dirty="0">
              <a:latin typeface="+mn-lt"/>
              <a:cs typeface="Times New Roman" panose="02020603050405020304" pitchFamily="18" charset="0"/>
            </a:rPr>
            <a:t>or Ethernet for connecting the system to a central database</a:t>
          </a:r>
          <a:endParaRPr lang="en-US" sz="1800" kern="1200" dirty="0">
            <a:latin typeface="+mn-lt"/>
            <a:cs typeface="Times New Roman" panose="02020603050405020304" pitchFamily="18" charset="0"/>
          </a:endParaRPr>
        </a:p>
      </dsp:txBody>
      <dsp:txXfrm>
        <a:off x="5097784" y="2617306"/>
        <a:ext cx="2175556" cy="922963"/>
      </dsp:txXfrm>
    </dsp:sp>
    <dsp:sp modelId="{DCF86401-3482-4B20-B1BE-80A9891E7D51}">
      <dsp:nvSpPr>
        <dsp:cNvPr id="0" name=""/>
        <dsp:cNvSpPr/>
      </dsp:nvSpPr>
      <dsp:spPr>
        <a:xfrm>
          <a:off x="7652415" y="2617306"/>
          <a:ext cx="922963" cy="9229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83EC86-F2F8-492F-8653-88F824CB7CD1}">
      <dsp:nvSpPr>
        <dsp:cNvPr id="0" name=""/>
        <dsp:cNvSpPr/>
      </dsp:nvSpPr>
      <dsp:spPr>
        <a:xfrm>
          <a:off x="7846238" y="2811129"/>
          <a:ext cx="535318" cy="535318"/>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F76D81-CDB8-4A30-97AA-E8911C47F0BC}">
      <dsp:nvSpPr>
        <dsp:cNvPr id="0" name=""/>
        <dsp:cNvSpPr/>
      </dsp:nvSpPr>
      <dsp:spPr>
        <a:xfrm>
          <a:off x="8773157" y="2617306"/>
          <a:ext cx="2175556" cy="92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100000"/>
            </a:lnSpc>
            <a:spcBef>
              <a:spcPct val="0"/>
            </a:spcBef>
            <a:spcAft>
              <a:spcPct val="35000"/>
            </a:spcAft>
          </a:pPr>
          <a:r>
            <a:rPr lang="en-US" sz="1800" b="1" i="0" kern="1200" dirty="0">
              <a:latin typeface="+mn-lt"/>
              <a:cs typeface="Times New Roman" panose="02020603050405020304" pitchFamily="18" charset="0"/>
            </a:rPr>
            <a:t>Security: </a:t>
          </a:r>
          <a:r>
            <a:rPr lang="en-US" sz="1800" b="0" i="0" kern="1200" dirty="0">
              <a:latin typeface="+mn-lt"/>
              <a:cs typeface="Times New Roman" panose="02020603050405020304" pitchFamily="18" charset="0"/>
            </a:rPr>
            <a:t>Encryption and authentication protocols to protect patient data</a:t>
          </a:r>
          <a:endParaRPr lang="en-US" sz="1800" kern="1200" dirty="0">
            <a:latin typeface="+mn-lt"/>
            <a:cs typeface="Times New Roman" panose="02020603050405020304" pitchFamily="18" charset="0"/>
          </a:endParaRPr>
        </a:p>
      </dsp:txBody>
      <dsp:txXfrm>
        <a:off x="8773157" y="2617306"/>
        <a:ext cx="2175556" cy="92296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9/12/2023</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703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9512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9/12/2023</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774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9/12/2023</a:t>
            </a:fld>
            <a:endParaRPr lang="en-US" dirty="0"/>
          </a:p>
        </p:txBody>
      </p:sp>
      <p:sp>
        <p:nvSpPr>
          <p:cNvPr id="9" name="Footer Placeholder 8">
            <a:extLst>
              <a:ext uri="{FF2B5EF4-FFF2-40B4-BE49-F238E27FC236}">
                <a16:creationId xmlns=""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188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9/12/2023</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121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168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744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88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444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9/12/2023</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6208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676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9/12/2023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3489444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82">
            <a:extLst>
              <a:ext uri="{FF2B5EF4-FFF2-40B4-BE49-F238E27FC236}">
                <a16:creationId xmlns="" xmlns:a16="http://schemas.microsoft.com/office/drawing/2014/main" id="{1DDC3EF6-2EA5-44B3-94C7-9DDA67A127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 name="Rectangle 84">
            <a:extLst>
              <a:ext uri="{FF2B5EF4-FFF2-40B4-BE49-F238E27FC236}">
                <a16:creationId xmlns="" xmlns:a16="http://schemas.microsoft.com/office/drawing/2014/main" id="{87925A9A-E9FA-496E-9C09-7C2845E006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 name="Rectangle 86">
            <a:extLst>
              <a:ext uri="{FF2B5EF4-FFF2-40B4-BE49-F238E27FC236}">
                <a16:creationId xmlns="" xmlns:a16="http://schemas.microsoft.com/office/drawing/2014/main" id="{2073ABB4-E164-4CBF-ADFF-25552BB791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 name="Rectangle 88">
            <a:extLst>
              <a:ext uri="{FF2B5EF4-FFF2-40B4-BE49-F238E27FC236}">
                <a16:creationId xmlns="" xmlns:a16="http://schemas.microsoft.com/office/drawing/2014/main" id="{587D26DA-9773-4A0E-B213-DDF20A1F1F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1">
            <a:extLst>
              <a:ext uri="{FF2B5EF4-FFF2-40B4-BE49-F238E27FC236}">
                <a16:creationId xmlns="" xmlns:a16="http://schemas.microsoft.com/office/drawing/2014/main" id="{65250FC3-CFD1-07A8-333D-E6DD1569EDA7}"/>
              </a:ext>
            </a:extLst>
          </p:cNvPr>
          <p:cNvGraphicFramePr/>
          <p:nvPr>
            <p:extLst>
              <p:ext uri="{D42A27DB-BD31-4B8C-83A1-F6EECF244321}">
                <p14:modId xmlns:p14="http://schemas.microsoft.com/office/powerpoint/2010/main" val="3190281128"/>
              </p:ext>
            </p:extLst>
          </p:nvPr>
        </p:nvGraphicFramePr>
        <p:xfrm>
          <a:off x="446533" y="1349625"/>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1841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DD651B61-325E-4E73-8445-38B0DE8AAA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 xmlns:a16="http://schemas.microsoft.com/office/drawing/2014/main" id="{B42E5253-D3AC-4AC2-B766-8B34F13C2F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 xmlns:a16="http://schemas.microsoft.com/office/drawing/2014/main" id="{10AE8D57-436A-4073-9A75-15BB5949F8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6" name="Rectangle 25">
            <a:extLst>
              <a:ext uri="{FF2B5EF4-FFF2-40B4-BE49-F238E27FC236}">
                <a16:creationId xmlns="" xmlns:a16="http://schemas.microsoft.com/office/drawing/2014/main" id="{FBB53F82-F191-4EEB-AB7B-F69E634FA3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8616AA08-3831-473D-B61B-89484A33CF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 xmlns:a16="http://schemas.microsoft.com/office/drawing/2014/main" id="{8431B918-3A1C-46BA-9430-CAD97D9DA0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 xmlns:a16="http://schemas.microsoft.com/office/drawing/2014/main" id="{8400935A-2F82-4DC4-A4E1-E12EFB8C27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 xmlns:a16="http://schemas.microsoft.com/office/drawing/2014/main" id="{A3D5D599-1CAE-4C92-B5AE-8E51AF6D47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w of samples for medical testing">
            <a:extLst>
              <a:ext uri="{FF2B5EF4-FFF2-40B4-BE49-F238E27FC236}">
                <a16:creationId xmlns="" xmlns:a16="http://schemas.microsoft.com/office/drawing/2014/main" id="{279F8E0B-CAFD-D11C-79BC-56C3C7E04A87}"/>
              </a:ext>
            </a:extLst>
          </p:cNvPr>
          <p:cNvPicPr>
            <a:picLocks noChangeAspect="1"/>
          </p:cNvPicPr>
          <p:nvPr/>
        </p:nvPicPr>
        <p:blipFill rotWithShape="1">
          <a:blip r:embed="rId2"/>
          <a:srcRect b="25000"/>
          <a:stretch/>
        </p:blipFill>
        <p:spPr>
          <a:xfrm>
            <a:off x="780698" y="2866166"/>
            <a:ext cx="4748741" cy="2671166"/>
          </a:xfrm>
          <a:prstGeom prst="rect">
            <a:avLst/>
          </a:prstGeom>
        </p:spPr>
      </p:pic>
      <p:sp>
        <p:nvSpPr>
          <p:cNvPr id="3" name="TextBox 2">
            <a:extLst>
              <a:ext uri="{FF2B5EF4-FFF2-40B4-BE49-F238E27FC236}">
                <a16:creationId xmlns="" xmlns:a16="http://schemas.microsoft.com/office/drawing/2014/main" id="{D8250611-9944-1418-5B32-3BDB2ADECFE7}"/>
              </a:ext>
            </a:extLst>
          </p:cNvPr>
          <p:cNvSpPr txBox="1"/>
          <p:nvPr/>
        </p:nvSpPr>
        <p:spPr>
          <a:xfrm>
            <a:off x="6297705" y="1870253"/>
            <a:ext cx="5275001" cy="404568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sz="2400" b="0" i="0" dirty="0">
                <a:solidFill>
                  <a:schemeClr val="tx1">
                    <a:lumMod val="75000"/>
                    <a:lumOff val="25000"/>
                  </a:schemeClr>
                </a:solidFill>
                <a:effectLst/>
              </a:rPr>
              <a:t>In Conclusion, this proposed QR Code drug ATM system has the potential to significantly improve the patient experience by reducing waiting times and streamlining the medicine dispensing process in hospitals and pharmacies.</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4140961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E6C8E6EB-4C59-429B-97E4-72A058CFC4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 xmlns:a16="http://schemas.microsoft.com/office/drawing/2014/main" id="{B5B90362-AFCC-46A9-B41C-A257A8C5B3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 xmlns:a16="http://schemas.microsoft.com/office/drawing/2014/main" id="{F71EF7F1-38BA-471D-8CD4-2A9AE8E355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9" name="Rectangle 28">
            <a:extLst>
              <a:ext uri="{FF2B5EF4-FFF2-40B4-BE49-F238E27FC236}">
                <a16:creationId xmlns="" xmlns:a16="http://schemas.microsoft.com/office/drawing/2014/main" id="{504BED40-EAF7-4E55-AFF7-2CD840EBD3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F367CCF1-BB1E-41CF-8499-94A870C33E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extBox 1">
            <a:extLst>
              <a:ext uri="{FF2B5EF4-FFF2-40B4-BE49-F238E27FC236}">
                <a16:creationId xmlns="" xmlns:a16="http://schemas.microsoft.com/office/drawing/2014/main" id="{5EE19183-0B34-E145-DC58-34780A6BC049}"/>
              </a:ext>
            </a:extLst>
          </p:cNvPr>
          <p:cNvSpPr txBox="1"/>
          <p:nvPr/>
        </p:nvSpPr>
        <p:spPr>
          <a:xfrm>
            <a:off x="606140" y="1720407"/>
            <a:ext cx="6515514" cy="4125221"/>
          </a:xfrm>
          <a:prstGeom prst="rect">
            <a:avLst/>
          </a:prstGeom>
        </p:spPr>
        <p:txBody>
          <a:bodyPr vert="horz" lIns="91440" tIns="45720" rIns="91440" bIns="45720" rtlCol="0" anchor="ctr">
            <a:noAutofit/>
          </a:bodyPr>
          <a:lstStyle/>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2000" b="1" dirty="0">
                <a:solidFill>
                  <a:schemeClr val="tx2"/>
                </a:solidFill>
                <a:latin typeface="Arial Rounded MT Bold" panose="020F0704030504030204" pitchFamily="34" charset="0"/>
              </a:rPr>
              <a:t>Problem </a:t>
            </a:r>
            <a:r>
              <a:rPr lang="en-US" sz="2000" b="1" dirty="0" smtClean="0">
                <a:solidFill>
                  <a:schemeClr val="tx2"/>
                </a:solidFill>
                <a:latin typeface="Arial Rounded MT Bold" panose="020F0704030504030204" pitchFamily="34" charset="0"/>
              </a:rPr>
              <a:t>statement </a:t>
            </a:r>
            <a:r>
              <a:rPr lang="en-US" sz="2000" dirty="0">
                <a:solidFill>
                  <a:schemeClr val="tx2"/>
                </a:solidFill>
                <a:latin typeface="Arial Rounded MT Bold" panose="020F0704030504030204" pitchFamily="34" charset="0"/>
              </a:rPr>
              <a:t>:How can hospitals effectively address the issue of long queues that cause physical and mental inconvenience to patients, especially during the medication dispensing process, despite improvements in appointment scheduling for doctor consultations? Is there a solution that can streamline the medication collection process and enhance patient experience, such as implementing a QR Code drug ATM system capable of dispensing a wide range of </a:t>
            </a:r>
            <a:r>
              <a:rPr lang="en-US" sz="2000" dirty="0" err="1">
                <a:solidFill>
                  <a:schemeClr val="tx2"/>
                </a:solidFill>
                <a:latin typeface="Arial Rounded MT Bold" panose="020F0704030504030204" pitchFamily="34" charset="0"/>
              </a:rPr>
              <a:t>Ayush</a:t>
            </a:r>
            <a:r>
              <a:rPr lang="en-US" sz="2000" dirty="0">
                <a:solidFill>
                  <a:schemeClr val="tx2"/>
                </a:solidFill>
                <a:latin typeface="Arial Rounded MT Bold" panose="020F0704030504030204" pitchFamily="34" charset="0"/>
              </a:rPr>
              <a:t> Medicines available on-site?.</a:t>
            </a:r>
            <a:endParaRPr lang="en-US" sz="2000" dirty="0">
              <a:solidFill>
                <a:schemeClr val="tx2"/>
              </a:solidFill>
              <a:latin typeface="Arial Rounded MT Bold" panose="020F0704030504030204" pitchFamily="34" charset="0"/>
            </a:endParaRPr>
          </a:p>
        </p:txBody>
      </p:sp>
      <p:pic>
        <p:nvPicPr>
          <p:cNvPr id="5" name="Picture 4">
            <a:extLst>
              <a:ext uri="{FF2B5EF4-FFF2-40B4-BE49-F238E27FC236}">
                <a16:creationId xmlns="" xmlns:a16="http://schemas.microsoft.com/office/drawing/2014/main" id="{B5FAAEBF-667A-7931-5080-EBB7A3E7071C}"/>
              </a:ext>
            </a:extLst>
          </p:cNvPr>
          <p:cNvPicPr>
            <a:picLocks noChangeAspect="1"/>
          </p:cNvPicPr>
          <p:nvPr/>
        </p:nvPicPr>
        <p:blipFill>
          <a:blip r:embed="rId2"/>
          <a:stretch>
            <a:fillRect/>
          </a:stretch>
        </p:blipFill>
        <p:spPr>
          <a:xfrm>
            <a:off x="8161681" y="552949"/>
            <a:ext cx="3464250" cy="2502716"/>
          </a:xfrm>
          <a:prstGeom prst="rect">
            <a:avLst/>
          </a:prstGeom>
        </p:spPr>
      </p:pic>
      <p:pic>
        <p:nvPicPr>
          <p:cNvPr id="7" name="Picture 6">
            <a:extLst>
              <a:ext uri="{FF2B5EF4-FFF2-40B4-BE49-F238E27FC236}">
                <a16:creationId xmlns="" xmlns:a16="http://schemas.microsoft.com/office/drawing/2014/main" id="{6882D839-3976-E4E4-926C-61A722BB614B}"/>
              </a:ext>
            </a:extLst>
          </p:cNvPr>
          <p:cNvPicPr>
            <a:picLocks noChangeAspect="1"/>
          </p:cNvPicPr>
          <p:nvPr/>
        </p:nvPicPr>
        <p:blipFill>
          <a:blip r:embed="rId3"/>
          <a:stretch>
            <a:fillRect/>
          </a:stretch>
        </p:blipFill>
        <p:spPr>
          <a:xfrm>
            <a:off x="8721584" y="3783017"/>
            <a:ext cx="2829339" cy="2846383"/>
          </a:xfrm>
          <a:prstGeom prst="rect">
            <a:avLst/>
          </a:prstGeom>
        </p:spPr>
      </p:pic>
      <p:cxnSp>
        <p:nvCxnSpPr>
          <p:cNvPr id="11" name="Straight Connector 10">
            <a:extLst>
              <a:ext uri="{FF2B5EF4-FFF2-40B4-BE49-F238E27FC236}">
                <a16:creationId xmlns="" xmlns:a16="http://schemas.microsoft.com/office/drawing/2014/main" id="{ACA660EB-8149-DFF4-C77F-BF2A5ED8CD3A}"/>
              </a:ext>
            </a:extLst>
          </p:cNvPr>
          <p:cNvCxnSpPr>
            <a:cxnSpLocks/>
          </p:cNvCxnSpPr>
          <p:nvPr/>
        </p:nvCxnSpPr>
        <p:spPr>
          <a:xfrm>
            <a:off x="8161681" y="685800"/>
            <a:ext cx="3464251" cy="2237014"/>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19" name="Arrow: Right 18">
            <a:extLst>
              <a:ext uri="{FF2B5EF4-FFF2-40B4-BE49-F238E27FC236}">
                <a16:creationId xmlns="" xmlns:a16="http://schemas.microsoft.com/office/drawing/2014/main" id="{859C55D2-2E65-D80D-8ED1-2078725F7274}"/>
              </a:ext>
            </a:extLst>
          </p:cNvPr>
          <p:cNvSpPr/>
          <p:nvPr/>
        </p:nvSpPr>
        <p:spPr>
          <a:xfrm rot="5400000">
            <a:off x="9835476" y="3209484"/>
            <a:ext cx="601553" cy="419714"/>
          </a:xfrm>
          <a:prstGeom prst="right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274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DD651B61-325E-4E73-8445-38B0DE8AAA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 xmlns:a16="http://schemas.microsoft.com/office/drawing/2014/main" id="{B42E5253-D3AC-4AC2-B766-8B34F13C2F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 xmlns:a16="http://schemas.microsoft.com/office/drawing/2014/main" id="{10AE8D57-436A-4073-9A75-15BB5949F8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 xmlns:a16="http://schemas.microsoft.com/office/drawing/2014/main" id="{88C97474-5879-4DB5-B4F3-F0357104BC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 xmlns:a16="http://schemas.microsoft.com/office/drawing/2014/main" id="{7D2AF00E-D433-4047-863F-BCB69CEC3C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6851"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a:extLst>
              <a:ext uri="{FF2B5EF4-FFF2-40B4-BE49-F238E27FC236}">
                <a16:creationId xmlns="" xmlns:a16="http://schemas.microsoft.com/office/drawing/2014/main" id="{0997DBEA-6DFC-457A-9850-E535053549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39">
            <a:extLst>
              <a:ext uri="{FF2B5EF4-FFF2-40B4-BE49-F238E27FC236}">
                <a16:creationId xmlns="" xmlns:a16="http://schemas.microsoft.com/office/drawing/2014/main" id="{79446CF5-953A-4916-BFF4-F5558E5C23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41">
            <a:extLst>
              <a:ext uri="{FF2B5EF4-FFF2-40B4-BE49-F238E27FC236}">
                <a16:creationId xmlns="" xmlns:a16="http://schemas.microsoft.com/office/drawing/2014/main" id="{477B945C-B433-4DFF-9A67-A5C9257E47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Graphic 5" descr="Medicine">
            <a:extLst>
              <a:ext uri="{FF2B5EF4-FFF2-40B4-BE49-F238E27FC236}">
                <a16:creationId xmlns="" xmlns:a16="http://schemas.microsoft.com/office/drawing/2014/main" id="{307BA2EE-DF47-2069-595A-8CCC05DF0E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74700" y="2049354"/>
            <a:ext cx="3053422" cy="3053422"/>
          </a:xfrm>
          <a:prstGeom prst="rect">
            <a:avLst/>
          </a:prstGeom>
        </p:spPr>
      </p:pic>
      <p:sp>
        <p:nvSpPr>
          <p:cNvPr id="2" name="TextBox 1">
            <a:extLst>
              <a:ext uri="{FF2B5EF4-FFF2-40B4-BE49-F238E27FC236}">
                <a16:creationId xmlns="" xmlns:a16="http://schemas.microsoft.com/office/drawing/2014/main" id="{4B857610-EF85-D725-ECB5-AA718A0DD513}"/>
              </a:ext>
            </a:extLst>
          </p:cNvPr>
          <p:cNvSpPr txBox="1"/>
          <p:nvPr/>
        </p:nvSpPr>
        <p:spPr>
          <a:xfrm>
            <a:off x="4602822" y="1806702"/>
            <a:ext cx="6814477" cy="3614384"/>
          </a:xfrm>
          <a:prstGeom prst="rect">
            <a:avLst/>
          </a:prstGeom>
        </p:spPr>
        <p:txBody>
          <a:bodyPr vert="horz" lIns="91440" tIns="45720" rIns="91440" bIns="45720" rtlCol="0" anchor="ctr">
            <a:no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sz="2400" b="1" i="0" dirty="0">
                <a:solidFill>
                  <a:srgbClr val="FFFFFF"/>
                </a:solidFill>
                <a:effectLst/>
              </a:rPr>
              <a:t>Proposed Solution:</a:t>
            </a:r>
            <a:r>
              <a:rPr lang="en-US" sz="2400" b="0" i="0" dirty="0">
                <a:solidFill>
                  <a:srgbClr val="FFFFFF"/>
                </a:solidFill>
                <a:effectLst/>
              </a:rPr>
              <a:t> The proposed solution is to develop a QR Code drug ATM system that can dispense a wide range of Ayush Medicines available in a hospital or pharmacy. Patients will receive a QR code as part of their prescription. They can then visit the drug ATM, scan the QR code, and receive the prescribed medication. The system will ensure accuracy, efficiency, and convenience in the medicine dispensing process.</a:t>
            </a:r>
          </a:p>
          <a:p>
            <a:pPr defTabSz="457200">
              <a:spcBef>
                <a:spcPct val="20000"/>
              </a:spcBef>
              <a:spcAft>
                <a:spcPts val="600"/>
              </a:spcAft>
              <a:buClr>
                <a:schemeClr val="accent1"/>
              </a:buClr>
              <a:buSzPct val="92000"/>
              <a:buFont typeface="Wingdings 2" panose="05020102010507070707" pitchFamily="18" charset="2"/>
              <a:buChar char=""/>
            </a:pPr>
            <a:r>
              <a:rPr lang="en-US" sz="2400" b="1" dirty="0">
                <a:solidFill>
                  <a:srgbClr val="FFFFFF"/>
                </a:solidFill>
              </a:rPr>
              <a:t>Key Features: </a:t>
            </a:r>
            <a:r>
              <a:rPr lang="en-US" sz="2400" dirty="0">
                <a:solidFill>
                  <a:srgbClr val="FFFFFF"/>
                </a:solidFill>
              </a:rPr>
              <a:t>Real-time Inventory Management, ML Enhanced Dispensing, Mobile App Integration, QR Code Encryption</a:t>
            </a:r>
            <a:endParaRPr lang="en-US" sz="2400" b="1" dirty="0">
              <a:solidFill>
                <a:srgbClr val="FFFFFF"/>
              </a:solidFill>
            </a:endParaRPr>
          </a:p>
        </p:txBody>
      </p:sp>
    </p:spTree>
    <p:extLst>
      <p:ext uri="{BB962C8B-B14F-4D97-AF65-F5344CB8AC3E}">
        <p14:creationId xmlns:p14="http://schemas.microsoft.com/office/powerpoint/2010/main" val="40134562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46">
            <a:extLst>
              <a:ext uri="{FF2B5EF4-FFF2-40B4-BE49-F238E27FC236}">
                <a16:creationId xmlns="" xmlns:a16="http://schemas.microsoft.com/office/drawing/2014/main" id="{B448728E-2EDF-4F60-A97C-C0F08E06DB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48">
            <a:extLst>
              <a:ext uri="{FF2B5EF4-FFF2-40B4-BE49-F238E27FC236}">
                <a16:creationId xmlns="" xmlns:a16="http://schemas.microsoft.com/office/drawing/2014/main" id="{78CBB40F-4E03-45AE-9020-C27B0AE7F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Rectangle 50">
            <a:extLst>
              <a:ext uri="{FF2B5EF4-FFF2-40B4-BE49-F238E27FC236}">
                <a16:creationId xmlns="" xmlns:a16="http://schemas.microsoft.com/office/drawing/2014/main" id="{A9F7CCD1-513F-4B7A-9497-7AA9144DB3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TextBox 1">
            <a:extLst>
              <a:ext uri="{FF2B5EF4-FFF2-40B4-BE49-F238E27FC236}">
                <a16:creationId xmlns="" xmlns:a16="http://schemas.microsoft.com/office/drawing/2014/main" id="{A485ED4A-2A15-13E6-69EE-C272879C1EA5}"/>
              </a:ext>
            </a:extLst>
          </p:cNvPr>
          <p:cNvGraphicFramePr/>
          <p:nvPr>
            <p:extLst>
              <p:ext uri="{D42A27DB-BD31-4B8C-83A1-F6EECF244321}">
                <p14:modId xmlns:p14="http://schemas.microsoft.com/office/powerpoint/2010/main" val="61475227"/>
              </p:ext>
            </p:extLst>
          </p:nvPr>
        </p:nvGraphicFramePr>
        <p:xfrm>
          <a:off x="495082" y="1191985"/>
          <a:ext cx="11250385" cy="4474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5514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E6C8E6EB-4C59-429B-97E4-72A058CFC4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 xmlns:a16="http://schemas.microsoft.com/office/drawing/2014/main" id="{B5B90362-AFCC-46A9-B41C-A257A8C5B3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 xmlns:a16="http://schemas.microsoft.com/office/drawing/2014/main" id="{F71EF7F1-38BA-471D-8CD4-2A9AE8E355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6" name="Rectangle 25">
            <a:extLst>
              <a:ext uri="{FF2B5EF4-FFF2-40B4-BE49-F238E27FC236}">
                <a16:creationId xmlns="" xmlns:a16="http://schemas.microsoft.com/office/drawing/2014/main" id="{504BED40-EAF7-4E55-AFF7-2CD840EBD3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F367CCF1-BB1E-41CF-8499-94A870C33E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 name="Picture 7">
            <a:extLst>
              <a:ext uri="{FF2B5EF4-FFF2-40B4-BE49-F238E27FC236}">
                <a16:creationId xmlns="" xmlns:a16="http://schemas.microsoft.com/office/drawing/2014/main" id="{18E14085-D1DD-0EEF-D6CF-F5FB29EAC984}"/>
              </a:ext>
            </a:extLst>
          </p:cNvPr>
          <p:cNvPicPr>
            <a:picLocks noChangeAspect="1"/>
          </p:cNvPicPr>
          <p:nvPr/>
        </p:nvPicPr>
        <p:blipFill>
          <a:blip r:embed="rId2"/>
          <a:stretch>
            <a:fillRect/>
          </a:stretch>
        </p:blipFill>
        <p:spPr>
          <a:xfrm>
            <a:off x="892840" y="676525"/>
            <a:ext cx="10401300" cy="6050033"/>
          </a:xfrm>
          <a:prstGeom prst="rect">
            <a:avLst/>
          </a:prstGeom>
        </p:spPr>
      </p:pic>
    </p:spTree>
    <p:extLst>
      <p:ext uri="{BB962C8B-B14F-4D97-AF65-F5344CB8AC3E}">
        <p14:creationId xmlns:p14="http://schemas.microsoft.com/office/powerpoint/2010/main" val="1602431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238" y="116003"/>
            <a:ext cx="11029616" cy="1188720"/>
          </a:xfrm>
        </p:spPr>
        <p:txBody>
          <a:bodyPr/>
          <a:lstStyle/>
          <a:p>
            <a:r>
              <a:rPr lang="en-US" dirty="0" smtClean="0"/>
              <a:t>EXISTING SYSTEMS/MODELS</a:t>
            </a:r>
            <a:endParaRPr lang="en-IN"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040" t="11459" r="32520" b="9855"/>
          <a:stretch/>
        </p:blipFill>
        <p:spPr bwMode="auto">
          <a:xfrm>
            <a:off x="293078" y="3235569"/>
            <a:ext cx="4781798" cy="3387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45" t="24603" r="44508" b="12165"/>
          <a:stretch/>
        </p:blipFill>
        <p:spPr bwMode="auto">
          <a:xfrm>
            <a:off x="7666893" y="1205915"/>
            <a:ext cx="4525107" cy="343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93078" y="1500554"/>
            <a:ext cx="5556737" cy="3139321"/>
          </a:xfrm>
          <a:prstGeom prst="rect">
            <a:avLst/>
          </a:prstGeom>
          <a:noFill/>
        </p:spPr>
        <p:txBody>
          <a:bodyPr wrap="square" rtlCol="0">
            <a:spAutoFit/>
          </a:bodyPr>
          <a:lstStyle/>
          <a:p>
            <a:r>
              <a:rPr lang="en-US" dirty="0"/>
              <a:t>CHENNAI: A self-service kiosk that dispenses drugs like an </a:t>
            </a:r>
            <a:r>
              <a:rPr lang="en-US" dirty="0" smtClean="0"/>
              <a:t>ATM </a:t>
            </a:r>
            <a:r>
              <a:rPr lang="en-US" dirty="0"/>
              <a:t>machine will be placed in 32 places, including 23 </a:t>
            </a:r>
            <a:r>
              <a:rPr lang="en-US" dirty="0" smtClean="0"/>
              <a:t>govern</a:t>
            </a:r>
            <a:r>
              <a:rPr lang="en-US" dirty="0"/>
              <a:t>ment medical college hospitals and urban primary health </a:t>
            </a:r>
            <a:r>
              <a:rPr lang="en-US" dirty="0" err="1" smtClean="0"/>
              <a:t>cent</a:t>
            </a:r>
            <a:r>
              <a:rPr lang="en-US" dirty="0" err="1"/>
              <a:t>res</a:t>
            </a:r>
            <a:r>
              <a:rPr lang="en-US" dirty="0"/>
              <a:t> in cities such as Chennai, chief minister </a:t>
            </a:r>
            <a:r>
              <a:rPr lang="en-US" dirty="0" err="1"/>
              <a:t>Edappadi</a:t>
            </a:r>
            <a:r>
              <a:rPr lang="en-US" dirty="0"/>
              <a:t> K </a:t>
            </a:r>
            <a:r>
              <a:rPr lang="en-US" dirty="0" err="1" smtClean="0"/>
              <a:t>Palanisamy</a:t>
            </a:r>
            <a:r>
              <a:rPr lang="en-US" dirty="0"/>
              <a:t> </a:t>
            </a:r>
            <a:r>
              <a:rPr lang="en-US" dirty="0" smtClean="0"/>
              <a:t>at the cost of 80 lakhs.</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pic>
        <p:nvPicPr>
          <p:cNvPr id="1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9491" t="23958" r="67691" b="18844"/>
          <a:stretch/>
        </p:blipFill>
        <p:spPr bwMode="auto">
          <a:xfrm>
            <a:off x="5322277" y="3586388"/>
            <a:ext cx="2110154" cy="2973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6032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130" y="93784"/>
            <a:ext cx="11029616" cy="1188720"/>
          </a:xfrm>
        </p:spPr>
        <p:txBody>
          <a:bodyPr/>
          <a:lstStyle/>
          <a:p>
            <a:r>
              <a:rPr lang="en-US" dirty="0" smtClean="0"/>
              <a:t>COST ESTIMATION</a:t>
            </a:r>
            <a:endParaRPr lang="en-IN" dirty="0"/>
          </a:p>
        </p:txBody>
      </p:sp>
      <p:sp>
        <p:nvSpPr>
          <p:cNvPr id="4" name="Content Placeholder 3"/>
          <p:cNvSpPr>
            <a:spLocks noGrp="1"/>
          </p:cNvSpPr>
          <p:nvPr>
            <p:ph idx="1"/>
          </p:nvPr>
        </p:nvSpPr>
        <p:spPr>
          <a:xfrm>
            <a:off x="316524" y="1242646"/>
            <a:ext cx="11294284" cy="5263662"/>
          </a:xfrm>
        </p:spPr>
        <p:txBody>
          <a:bodyPr>
            <a:normAutofit/>
          </a:bodyPr>
          <a:lstStyle/>
          <a:p>
            <a:r>
              <a:rPr lang="en-IN" sz="2300" b="1" dirty="0"/>
              <a:t>Hardware</a:t>
            </a:r>
            <a:r>
              <a:rPr lang="en-IN" sz="2300" dirty="0"/>
              <a:t>:</a:t>
            </a:r>
          </a:p>
          <a:p>
            <a:pPr lvl="1"/>
            <a:r>
              <a:rPr lang="en-IN" sz="2300" dirty="0"/>
              <a:t>Dispensing Machine (Partial 3D Printing): </a:t>
            </a:r>
            <a:r>
              <a:rPr lang="en-IN" sz="2300" dirty="0" smtClean="0"/>
              <a:t>-1, 00,000               </a:t>
            </a:r>
            <a:endParaRPr lang="en-IN" sz="2300" dirty="0"/>
          </a:p>
          <a:p>
            <a:pPr lvl="1"/>
            <a:r>
              <a:rPr lang="en-IN" sz="2300" dirty="0"/>
              <a:t>QR Code Scanner: ₹5,000 </a:t>
            </a:r>
          </a:p>
          <a:p>
            <a:pPr lvl="1"/>
            <a:r>
              <a:rPr lang="en-IN" sz="2300" dirty="0"/>
              <a:t>Touchscreen Interface (Partial 3D Printing): ₹10,000 </a:t>
            </a:r>
          </a:p>
          <a:p>
            <a:pPr lvl="1"/>
            <a:r>
              <a:rPr lang="en-IN" sz="2300" dirty="0"/>
              <a:t>Secure Enclosure and Housing (3D Printing): ₹20,000 </a:t>
            </a:r>
          </a:p>
          <a:p>
            <a:pPr marL="324000" lvl="1" indent="0">
              <a:buNone/>
            </a:pPr>
            <a:r>
              <a:rPr lang="en-US" sz="2300" dirty="0" smtClean="0"/>
              <a:t>3D printing materials include </a:t>
            </a:r>
            <a:r>
              <a:rPr lang="en-US" sz="2300" dirty="0" err="1" smtClean="0"/>
              <a:t>PLA,ABS,Metal</a:t>
            </a:r>
            <a:r>
              <a:rPr lang="en-US" sz="2300" dirty="0" smtClean="0"/>
              <a:t> Powders,                               </a:t>
            </a:r>
            <a:r>
              <a:rPr lang="en-US" sz="2300" dirty="0" err="1" smtClean="0"/>
              <a:t>Nylon,PETG</a:t>
            </a:r>
            <a:r>
              <a:rPr lang="en-US" sz="2300" dirty="0" smtClean="0"/>
              <a:t>(their costs range from </a:t>
            </a:r>
            <a:r>
              <a:rPr lang="en-US" sz="2300" dirty="0" err="1" smtClean="0"/>
              <a:t>Rs</a:t>
            </a:r>
            <a:r>
              <a:rPr lang="en-US" sz="2300" dirty="0" smtClean="0"/>
              <a:t> 900-5000)</a:t>
            </a:r>
            <a:endParaRPr lang="en-IN" sz="2300" dirty="0"/>
          </a:p>
          <a:p>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9030" r="28500" b="2020"/>
          <a:stretch/>
        </p:blipFill>
        <p:spPr>
          <a:xfrm>
            <a:off x="8100646" y="736354"/>
            <a:ext cx="3094892" cy="5687891"/>
          </a:xfrm>
          <a:prstGeom prst="rect">
            <a:avLst/>
          </a:prstGeom>
        </p:spPr>
      </p:pic>
    </p:spTree>
    <p:extLst>
      <p:ext uri="{BB962C8B-B14F-4D97-AF65-F5344CB8AC3E}">
        <p14:creationId xmlns:p14="http://schemas.microsoft.com/office/powerpoint/2010/main" val="2912054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981200"/>
            <a:ext cx="11029615" cy="3994150"/>
          </a:xfrm>
        </p:spPr>
        <p:txBody>
          <a:bodyPr>
            <a:noAutofit/>
          </a:bodyPr>
          <a:lstStyle/>
          <a:p>
            <a:r>
              <a:rPr lang="en-IN" sz="1800" b="1" dirty="0"/>
              <a:t>QR Code System</a:t>
            </a:r>
            <a:r>
              <a:rPr lang="en-IN" sz="1800" dirty="0"/>
              <a:t>:</a:t>
            </a:r>
          </a:p>
          <a:p>
            <a:pPr lvl="1"/>
            <a:r>
              <a:rPr lang="en-IN" sz="1800" dirty="0"/>
              <a:t>QR Code Generation and Management: ₹5,000 </a:t>
            </a:r>
          </a:p>
          <a:p>
            <a:pPr lvl="1"/>
            <a:r>
              <a:rPr lang="en-IN" sz="1800" dirty="0"/>
              <a:t>Database and Backend Development: ₹10,000 </a:t>
            </a:r>
          </a:p>
          <a:p>
            <a:r>
              <a:rPr lang="en-IN" sz="1800" b="1" dirty="0"/>
              <a:t>Maintenance and Support</a:t>
            </a:r>
            <a:r>
              <a:rPr lang="en-IN" sz="1800" dirty="0"/>
              <a:t>:</a:t>
            </a:r>
          </a:p>
          <a:p>
            <a:pPr lvl="1"/>
            <a:r>
              <a:rPr lang="en-IN" sz="1800" dirty="0"/>
              <a:t>Ongoing maintenance, updates, and support (per year): ₹20,000 </a:t>
            </a:r>
          </a:p>
          <a:p>
            <a:r>
              <a:rPr lang="en-IN" sz="1800" b="1" dirty="0"/>
              <a:t>Miscellaneous</a:t>
            </a:r>
            <a:r>
              <a:rPr lang="en-IN" sz="1800" dirty="0"/>
              <a:t>:</a:t>
            </a:r>
          </a:p>
          <a:p>
            <a:pPr lvl="1"/>
            <a:r>
              <a:rPr lang="en-IN" sz="1800" dirty="0"/>
              <a:t>Installation and Setup: ₹10,000 - ₹30,000</a:t>
            </a:r>
          </a:p>
          <a:p>
            <a:pPr lvl="1"/>
            <a:r>
              <a:rPr lang="en-IN" sz="1800" dirty="0"/>
              <a:t>Regulatory Compliance Costs (if applicable): Variable</a:t>
            </a:r>
          </a:p>
          <a:p>
            <a:pPr lvl="1"/>
            <a:r>
              <a:rPr lang="en-IN" sz="1800" dirty="0"/>
              <a:t>Contingency (10% of total estimated cost): </a:t>
            </a:r>
            <a:r>
              <a:rPr lang="en-IN" sz="1800" dirty="0" smtClean="0"/>
              <a:t>Variable</a:t>
            </a:r>
          </a:p>
          <a:p>
            <a:r>
              <a:rPr lang="en-US" sz="1800" b="1" dirty="0"/>
              <a:t>Total Estimated Cost</a:t>
            </a:r>
            <a:r>
              <a:rPr lang="en-US" sz="1800" dirty="0"/>
              <a:t> (Low-End Estimate): </a:t>
            </a:r>
            <a:r>
              <a:rPr lang="en-US" sz="1800" dirty="0" smtClean="0"/>
              <a:t>₹1,09,000 </a:t>
            </a:r>
            <a:r>
              <a:rPr lang="en-US" sz="1800" dirty="0"/>
              <a:t>(approximately </a:t>
            </a:r>
            <a:r>
              <a:rPr lang="en-US" sz="1800" dirty="0" smtClean="0"/>
              <a:t>1.09 </a:t>
            </a:r>
            <a:r>
              <a:rPr lang="en-US" sz="1800" dirty="0"/>
              <a:t>lakhs INR)</a:t>
            </a:r>
          </a:p>
          <a:p>
            <a:r>
              <a:rPr lang="en-US" sz="1800" dirty="0"/>
              <a:t/>
            </a:r>
            <a:br>
              <a:rPr lang="en-US" sz="1800" dirty="0"/>
            </a:br>
            <a:endParaRPr lang="en-IN" sz="1800" dirty="0"/>
          </a:p>
          <a:p>
            <a:endParaRPr lang="en-IN" sz="1800" dirty="0"/>
          </a:p>
        </p:txBody>
      </p:sp>
    </p:spTree>
    <p:extLst>
      <p:ext uri="{BB962C8B-B14F-4D97-AF65-F5344CB8AC3E}">
        <p14:creationId xmlns:p14="http://schemas.microsoft.com/office/powerpoint/2010/main" val="1703351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900" y="175846"/>
            <a:ext cx="11029616" cy="1188720"/>
          </a:xfrm>
        </p:spPr>
        <p:txBody>
          <a:bodyPr/>
          <a:lstStyle/>
          <a:p>
            <a:r>
              <a:rPr lang="en-US" dirty="0" smtClean="0"/>
              <a:t>PROTOTYPE DESIGN</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3508" y="1596556"/>
            <a:ext cx="4677506" cy="4572157"/>
          </a:xfrm>
          <a:prstGeom prst="rect">
            <a:avLst/>
          </a:prstGeom>
        </p:spPr>
      </p:pic>
      <p:pic>
        <p:nvPicPr>
          <p:cNvPr id="12" name="Content Placeholder 1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7568" y="1696794"/>
            <a:ext cx="5584254" cy="4188191"/>
          </a:xfrm>
        </p:spPr>
      </p:pic>
    </p:spTree>
    <p:extLst>
      <p:ext uri="{BB962C8B-B14F-4D97-AF65-F5344CB8AC3E}">
        <p14:creationId xmlns:p14="http://schemas.microsoft.com/office/powerpoint/2010/main" val="794253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Adjacency</Template>
  <TotalTime>521</TotalTime>
  <Words>477</Words>
  <Application>Microsoft Office PowerPoint</Application>
  <PresentationFormat>Custom</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PowerPoint Presentation</vt:lpstr>
      <vt:lpstr>PowerPoint Presentation</vt:lpstr>
      <vt:lpstr>PowerPoint Presentation</vt:lpstr>
      <vt:lpstr>PowerPoint Presentation</vt:lpstr>
      <vt:lpstr>PowerPoint Presentation</vt:lpstr>
      <vt:lpstr>EXISTING SYSTEMS/MODELS</vt:lpstr>
      <vt:lpstr>COST ESTIMATION</vt:lpstr>
      <vt:lpstr>PowerPoint Presentation</vt:lpstr>
      <vt:lpstr>PROTOTYPE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The never-ending queue in hospitals is a nuisance that patients have to go through. Along with the problems being faced by patients due to suffering from diseases, standing and waiting in long queues adds on as a challenge for them to face. This leads to inconvenience to patients at the physical as well as mental level. Although in this direction, some steps have been taken by the hospital management system, which makes it convenient for patients to consult with doctors by registering and taking an appointment prior to the visit to the hospital. But, patients still face inconvenience at the medicine dispensing point.</dc:title>
  <dc:creator>Senthilkumar Manivannan</dc:creator>
  <cp:lastModifiedBy>Oviya Srinivasan</cp:lastModifiedBy>
  <cp:revision>17</cp:revision>
  <dcterms:created xsi:type="dcterms:W3CDTF">2023-08-31T15:35:00Z</dcterms:created>
  <dcterms:modified xsi:type="dcterms:W3CDTF">2023-09-12T05:40:46Z</dcterms:modified>
</cp:coreProperties>
</file>