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/>
    <p:restoredTop sz="94670"/>
  </p:normalViewPr>
  <p:slideViewPr>
    <p:cSldViewPr snapToGrid="0" snapToObjects="1">
      <p:cViewPr varScale="1">
        <p:scale>
          <a:sx n="93" d="100"/>
          <a:sy n="93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0E62-B7FC-914E-91E1-02CEA882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ACB86-4AAD-FE4C-974F-B4FC83362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1CCE-C639-9943-B828-690FD732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1CA6-7D7E-3E43-BCAC-634CF6CE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8E85-A32D-6342-99AC-FA883B30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2944-86DC-CD46-875C-CBC46B10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BE895-0C53-7349-A558-964A34EF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D469-AB2A-1844-ACFE-8D1302ED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4460-EE85-6044-B1D6-3B34C316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7A0F-FBE1-8E41-83E9-F00F5DD8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32829-46CC-9E45-A83D-B31F00728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3AE38-9726-FA4B-BB83-DE9922C23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D77A-6490-7A43-950C-71736177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2CD6-2E93-2648-828A-937CCE93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17A54-BBDC-8944-9187-942BFAE3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67AE-5276-C24D-BA54-BF6809FB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2BC4-EF03-8B42-9AB5-38F0B880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AA3-A08E-8B47-A9B4-8B167BEB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785F-E87B-0042-8921-8686D25D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0B37-2704-FF4F-A0EC-504FB7A0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0ABE-F73C-8E46-9476-5D758763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D0A0E-D9B5-CF47-9BB3-55C5C3460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D299-F461-CC43-94B3-7B868509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6A15-E7C6-2A48-821C-C6A4E47B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7EE8-C98A-3B4A-B5F5-345F2D14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F0D4-8E96-9D4B-896D-31F2B278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EEBB-96F4-F445-94D1-9231306E7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337F0-D22A-F24F-BF3B-01789A0CB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62D1A-BE40-7D4C-87D4-CD50A6CF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78E03-7BAE-454E-9E0E-B35BE680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846B-1A6A-7543-95BF-D5DA180D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F9D7-0264-1647-A4C2-36759994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5B4A-A14F-C446-893E-7AF756CC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4BCA0-0E32-814D-B1A6-8507EDC4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1C927-F017-7449-8A3B-D50E23BFF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5248C-845E-1E48-9C82-C177069E5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C1FB6-14AE-A045-ACBE-793A50CD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1C2BC-436A-8049-9E9F-DF819B1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93D70-BF1E-4F48-B468-7B0C7234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8CB-2439-1F41-BA9F-989826F2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F0C3A-B77B-3B4E-8522-AFDFE87F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6ACDE-4940-F14D-879C-6C41D158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11EF0-F2ED-AC45-97A2-5F9C841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CEA66-6B63-2948-A262-823A9093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5CF5E-C465-F940-A350-49ECB287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ABEA-9CF5-6C42-8EF2-9B7488F6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2A28-55C1-2948-8F6A-3CCB27FB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4BD0-5167-0C4C-9937-E5AE5F8C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40C0-91C9-B94B-B9CC-54D7B1D67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E7B5-076D-0846-83BB-F117766F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FAE2-75FF-1F43-A725-B76E632B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6F086-243A-C845-8115-7B82B39F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36ED-C8AB-8342-B499-A74CCD9F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FE3FA-0D60-374E-AE81-30D5C2669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CC71C-6468-3344-A6EE-2EE9E5D84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070C-EF6B-024B-A8FD-B5E21EF8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D7D6-252E-DA4E-9706-05520409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15746-20B5-D34B-BBF6-173745E4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C6BD-5C89-9F41-A6D2-6BDE416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05992-788D-6E48-97F8-224A7114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0642-4DF3-5545-874F-B126219DD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4097-FBDF-DD4B-9B41-0CC905C2A2F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10DF-BB9E-AA40-A8EA-E37DBEB7E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7D8A-01B2-0E4E-BB98-F6174E6D3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F60-FFC1-2849-8F0A-E2BD62E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2A53189-23E1-5B41-B2D8-A64BF8D6C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16033"/>
            <a:ext cx="10905066" cy="36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D2792CF-0420-1D4A-AD2C-A0ED43CEC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16033"/>
            <a:ext cx="10905066" cy="36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7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19B9470-6459-5548-8796-CD17560E0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16033"/>
            <a:ext cx="10905066" cy="36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9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6AC824B0-76D5-5F48-96BD-3DA880723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16033"/>
            <a:ext cx="10905066" cy="36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F18B358-5A39-D04A-B0F3-7E0F64825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16033"/>
            <a:ext cx="10905066" cy="36259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91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2021-07-29T16:46:24Z</dcterms:created>
  <dcterms:modified xsi:type="dcterms:W3CDTF">2021-07-29T16:51:38Z</dcterms:modified>
</cp:coreProperties>
</file>