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62"/>
  </p:normalViewPr>
  <p:slideViewPr>
    <p:cSldViewPr snapToGrid="0" snapToObjects="1">
      <p:cViewPr varScale="1">
        <p:scale>
          <a:sx n="18" d="100"/>
          <a:sy n="18" d="100"/>
        </p:scale>
        <p:origin x="224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E072-1B9A-7642-B5D7-26E384363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0E83E-6BD5-1245-AE6F-FB184216B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93E6-8B7B-CE4E-B8DB-0018290F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117-DA19-D54B-8D5D-8C29E67F8AF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1352-D291-694E-A7F9-64213BD7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E4B9-3EA0-6D4B-AEF1-F721C131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3042-A7C4-DD4F-B5A9-6CE923B0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7AAE-29B3-904D-B0B7-FADABFE9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53D80-0838-B345-8154-583BB2EA5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3F991-3AB0-844F-927F-86720368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117-DA19-D54B-8D5D-8C29E67F8AF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F5AD5-67E8-224D-A13B-A3997F94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FCA3-B256-BE49-8627-D9663910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3042-A7C4-DD4F-B5A9-6CE923B0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6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146EA-2DDE-6F43-92AC-F3BBFF1FB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EBBBB-DC79-494F-B171-7231E7242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2653-2427-8544-869C-543B4301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117-DA19-D54B-8D5D-8C29E67F8AF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6BBAA-277A-1245-9063-58B32927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F930E-3BBA-C84A-91E8-D2022638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3042-A7C4-DD4F-B5A9-6CE923B0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6508-DE9B-E44F-90D7-9755DCC0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722F-172D-9A40-85D7-FBDF083C1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757DE-F6FB-1D4B-A1E4-43276ABA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117-DA19-D54B-8D5D-8C29E67F8AF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BF4E9-A861-BF4A-9DD3-40F36E7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2A91-1B4D-EC47-A617-93E5C336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3042-A7C4-DD4F-B5A9-6CE923B0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5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FA40-A65B-2D47-AB46-7F087DE4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D6D5B-7AB0-4A4D-985B-BCCD614A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26B0-DF95-BB4C-81F8-F9A39253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117-DA19-D54B-8D5D-8C29E67F8AF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E757B-EECB-DE4B-B088-C8FE22C7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3B60-F467-0446-BD93-680D35AB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3042-A7C4-DD4F-B5A9-6CE923B0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3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7D69-A000-DF45-BDCC-8CAE69C0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860E-3EE6-6E46-9DEC-8317A2C12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36A28-33C1-0C4D-8198-EAC9C53B3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4A22C-FF33-B24E-B754-2A159B6D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117-DA19-D54B-8D5D-8C29E67F8AF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506D-748E-3440-BD89-714A44AF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7A6CA-DEB6-0047-8AD2-9334FD19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3042-A7C4-DD4F-B5A9-6CE923B0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6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BB71-E219-7644-BB7F-07E53EA1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A5C2F-5514-854F-BD49-02FF81DD7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A766D-32D0-BE46-B27C-468A8331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08BE1-E3B7-914A-8858-BD68B4B51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7E9F0-D0E1-B64B-9ED8-A26C05780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A8885-F00E-C74B-B774-7B11A28E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117-DA19-D54B-8D5D-8C29E67F8AF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62534-ADD4-D04C-B379-D8ACDC6F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4167D-AE90-B34C-B1E4-2C8FF575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3042-A7C4-DD4F-B5A9-6CE923B0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2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3934-BB34-BB4F-81E7-A509A9B5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9A41C-C5D8-844A-924E-E2C4BB70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117-DA19-D54B-8D5D-8C29E67F8AF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A563D-CFC8-7B46-813F-89B7CC9F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59E21-807C-4340-BAEA-D7644B38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3042-A7C4-DD4F-B5A9-6CE923B0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7F3F9-FA82-AD41-897A-B738D7B9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117-DA19-D54B-8D5D-8C29E67F8AF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C1CD0-DB11-0F4D-9F36-A27BC166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6CA47-87B6-BA41-89E0-0F01B77F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3042-A7C4-DD4F-B5A9-6CE923B0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D0AF-153D-0A41-A19B-036B4D79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15A4-AD1A-ED47-9942-C2690C36A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0DD5C-C113-A349-8A62-AA40C4550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0C325-805C-8F49-B9C3-3C03EB91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117-DA19-D54B-8D5D-8C29E67F8AF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4B729-D4F5-9047-8371-214D0035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FB56D-8025-0340-A78F-7D35914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3042-A7C4-DD4F-B5A9-6CE923B0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9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2485-9A22-A94C-ACBF-9651DA9B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43F5B-BCA2-6E41-BA70-72DDDCFAC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53570-15E7-A34C-B244-1FFB0E8BF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084B-354C-644B-99B1-479B28E6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3117-DA19-D54B-8D5D-8C29E67F8AF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B2875-2D59-BB4E-B9F0-9CA4E911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29C1F-ACEC-B445-9AC5-3F253ADD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3042-A7C4-DD4F-B5A9-6CE923B0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9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9655C-8E0F-9040-9FB3-7E87CB52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14E62-768A-2440-88EC-2022AF202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B2D9-AF80-5245-9790-85C7491CA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3117-DA19-D54B-8D5D-8C29E67F8AFA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62724-AF04-734B-A155-6DEE4BB7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40954-18D3-C44C-AEBD-D4A569C60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3042-A7C4-DD4F-B5A9-6CE923B05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EF22-BC76-D84A-BFF3-15A5EF624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B7634-F918-5E4A-8603-2BF456D96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17C9F-297D-B54A-BB2C-1C82A4F5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Two Recognition Only Plots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26EE17D-6742-234C-B4E1-D86ECC7F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4" y="2426818"/>
            <a:ext cx="5242802" cy="399763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C74849D-62EC-8E42-B5DE-747B4E5E2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6793" y="2426818"/>
            <a:ext cx="531247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9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Two Recognition Only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2021-07-26T16:43:46Z</dcterms:created>
  <dcterms:modified xsi:type="dcterms:W3CDTF">2021-07-27T04:03:45Z</dcterms:modified>
</cp:coreProperties>
</file>