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/>
    <p:restoredTop sz="94662"/>
  </p:normalViewPr>
  <p:slideViewPr>
    <p:cSldViewPr snapToGrid="0" snapToObjects="1">
      <p:cViewPr>
        <p:scale>
          <a:sx n="75" d="100"/>
          <a:sy n="75" d="100"/>
        </p:scale>
        <p:origin x="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A3D1-6D92-3B47-87A0-47DBDE697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DBC01-F5A6-1847-98AD-84AD160EE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8E5D-18E8-F24D-9E00-1960F10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F806-6652-8740-95EA-C12522AA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4F0D-D9C7-D242-AF11-7F3E570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ED60-26C5-4C4B-85F4-50EB5A30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5C789-5B2A-5F49-9CD7-836E27AF0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D4CB-B0EA-E047-96F7-64C5266F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7820-AD39-7E43-B715-5C722B3A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A57A-C55A-3443-8016-4CCD0C15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46134-A0A9-E14D-ABB7-A05EA5F6D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92A65-DAA8-8E40-8FEF-DA0916F23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1867-9260-214A-81F0-AA744972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5133-8A09-7744-88E2-7E9DFB01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3E20-94BF-4846-9A57-4E1F6D2A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26BC-2C6A-0F4E-A7A7-54FAB6EF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2520-C0A3-8342-A4FD-93DE98C4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1CBB-6F49-9446-89FA-281EE9C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87D6-5639-904C-AFF8-149F70C0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C42B-75FA-7747-9BDA-0C682200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EE78-F931-B940-BA72-9461EFD3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648C-DF1E-464B-9E59-0AAC0F44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3125-0E89-4F41-9C0A-496F9EAA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C531-02C9-ED41-827D-7590F933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19F9-DE1B-494E-B701-8919A4B9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C3C4-E305-E741-BBF9-E57FA1EE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E7F8-D519-CB46-80B6-2DB10E64F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152C1-6A4A-8445-97BB-110662B80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CD92-E94E-9F4E-A99E-7285A9C5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E9821-270E-0E43-9667-9A3FACE7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309CE-3E27-BA47-ACD3-5EF9E7B7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3DC7-6EAA-F945-A489-6D471BEA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3798-4E6D-8244-A007-AC1FCB0B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C951-E214-DB43-9E3F-591D41E5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578D0-BD54-CD4C-A35C-4B644B718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A4506-8774-4D4F-8D16-6F8B858D8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40DC1-A8C9-934A-9754-62105055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18954-C50E-8B48-8464-CD939751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A7CD7-9F07-D940-8AC6-ED985545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6672-724E-D642-873C-911C29A5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37108-E11F-1444-923B-7E9EDC99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DEC36-C9AD-5042-BAC4-A5458E7F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BBB29-3873-8C4A-8A2C-7918D616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9974E-4160-D84F-A22B-2E8291D9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E254-9FEB-0542-AA02-7DBF7E60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55F05-D843-3243-8E24-9F683CC6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5ACC-A9B1-E043-A776-30F3F84F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9210-600C-494C-B411-012616CB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AFE6F-095F-9442-B0EE-A8D3B5AA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2CDEF-A4CF-4F4B-B81C-0217446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D505-3468-EA45-A57F-BE2633FC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AA358-BCF1-704E-BE45-7F7C9D34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F5FC-008C-D942-8674-40F7046F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177AB-3879-4749-B185-1C9993180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D9DE-D3ED-3540-BD9E-4E54A133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EA67-14A2-B447-B711-BA507395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9DD95-37C5-F640-8779-BB704387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D3157-C814-4740-A950-788C9D83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971FB-57E5-7640-8E39-64CFE3B6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8D44-3E27-BF44-8ED9-FA2D02A1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35B1-2001-064F-A693-7E5149F4A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E42D-E32C-1E4F-A530-171F9DC0BC79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0A1C-0E26-2546-B818-FFC20C916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1C51-3556-EE45-B87E-30A425DF9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807F-9009-7149-A0EE-B00125A5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3800-DF9E-9B48-8F19-7E44AE4A5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A6562-2BB7-684B-9186-730550F0F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07-24-2021</a:t>
            </a:r>
          </a:p>
        </p:txBody>
      </p:sp>
    </p:spTree>
    <p:extLst>
      <p:ext uri="{BB962C8B-B14F-4D97-AF65-F5344CB8AC3E}">
        <p14:creationId xmlns:p14="http://schemas.microsoft.com/office/powerpoint/2010/main" val="16810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03A34-FFB7-754E-9279-E542F5DEAD8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BIC:22910.7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R^2: 0.1657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Betas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OP= -0.0416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OP^2= -0.0038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0.0133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List^2= -0.0012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P Values</a:t>
            </a:r>
            <a:r>
              <a:rPr lang="en-US" sz="15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OP= 0.02*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OP2 &lt; 0.001***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0.44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List2= 0.217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344CCC67-FB99-054E-A532-53BE6389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81735"/>
            <a:ext cx="6903720" cy="46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2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DBDB7-7BFC-6C4A-A1AC-6624F6374C6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BIC:23063.7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R^2: 0.14613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Betas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Lag= -0.0416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Lag^2= -0.0038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0.0172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List^2= -0.0015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P Values</a:t>
            </a:r>
            <a:r>
              <a:rPr lang="en-US" sz="15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Lag= 0.317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Lag2 &lt; 0.001***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0.321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List2= 0.136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3D38818-D97D-F64C-8223-A44679532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81735"/>
            <a:ext cx="6903720" cy="46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1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BA150-6891-3B4F-BC44-14671D8C6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BIC: 22923.36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R^2: 0.16499471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Betas</a:t>
            </a:r>
            <a:r>
              <a:rPr lang="en-US" sz="15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OP= -0.0798048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OP^2= -0.0013647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Lag= 0.0349803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Lag^2= 0.0349803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0.0133723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List^2= -0.0012326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P Values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OP= 0.00311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OP^2= 0.36448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Lag= 0.00771 **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Lag^2= 0.00208 **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0.44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List2= 0.217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D7F01F3-2180-FB40-B5BB-B0D3F09CB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81735"/>
            <a:ext cx="6903720" cy="46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6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B459-6DD5-384F-9FF9-C1F52463C22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BIC:22926.8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R^2: 0.1660482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Betas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OP= -0.0549277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OP^2= -0.0032196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SP= 0.045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SP^2= -0.003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0.0135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List^2= -0.0012340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P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OP= 0.0093**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OP2 &lt; 0.0098**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SP= 0.011*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SP^2= 0.014*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0.4382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List2= 0.21376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9FE11C6-0049-0B48-9C6E-57BE29EF0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81735"/>
            <a:ext cx="6903720" cy="46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B459-6DD5-384F-9FF9-C1F52463C22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BIC: 22923.9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R^2: 0.16550089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Betas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SP= -0.0932522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SP^2= -0.0006800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Lag= -0.0654295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Lag^2= -0.0014671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0.0130973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List^2= -0.0012212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P Values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SP &lt;0.001***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SP^2= 0.6216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Lag&lt; 0.001*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Lag^2 = 0.002***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List= 0.45185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List2= 0.21864</a:t>
            </a:r>
          </a:p>
        </p:txBody>
      </p:sp>
      <p:pic>
        <p:nvPicPr>
          <p:cNvPr id="7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045839A-05C9-5D46-8445-DD801F428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" r="21863" b="-839"/>
          <a:stretch/>
        </p:blipFill>
        <p:spPr>
          <a:xfrm>
            <a:off x="5536892" y="1021419"/>
            <a:ext cx="5513215" cy="48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3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280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Recognition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Models</dc:title>
  <dc:creator>Microsoft Office User</dc:creator>
  <cp:lastModifiedBy>Microsoft Office User</cp:lastModifiedBy>
  <cp:revision>8</cp:revision>
  <dcterms:created xsi:type="dcterms:W3CDTF">2021-07-26T06:30:19Z</dcterms:created>
  <dcterms:modified xsi:type="dcterms:W3CDTF">2021-07-27T04:54:04Z</dcterms:modified>
</cp:coreProperties>
</file>