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7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87"/>
    <p:restoredTop sz="94643"/>
  </p:normalViewPr>
  <p:slideViewPr>
    <p:cSldViewPr snapToGrid="0" snapToObjects="1">
      <p:cViewPr>
        <p:scale>
          <a:sx n="60" d="100"/>
          <a:sy n="60" d="100"/>
        </p:scale>
        <p:origin x="14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3435-064D-0D4A-B83C-6E04D4972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7005F-76C8-6748-89A2-EC86BB815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CFF3-D531-214E-B4E9-8B939763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4DC5-EF18-9540-AA05-6AD2226A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C605-D36A-BA4A-A514-4ED13F41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C452-0F30-7643-BF48-549986B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2DE1A-5C0C-A744-9B89-9CDB348F6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A92F-B429-E74C-8DBD-7B002EBB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604D-D3AB-B54C-BDDB-900F886E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9A63-0B22-6145-B656-EC0675E0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2D834-E122-8248-9E07-A6C7B8AEF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75F98-C550-B04E-8669-2A56D7F04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7436-2D8B-E047-AFB8-B9BD63B4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D8B2-17A3-ED4D-BFB6-7C9C3743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37ED-1FAE-9E4C-A111-FF28A6CC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BD2B-F6B8-6D45-A10B-0F726652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4BD1-E28F-9C40-AE1E-ED3C179D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9A2A3-FC2B-1241-A63C-30F7EC35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BF2B-97C5-0A49-9FAD-DC0A93C0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1E07-E0EE-254E-94E9-02F38F47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4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73B0-3616-9B40-8DE7-0BA7D58D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92A61-7CA4-D448-BCD7-40F63C89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7F41-BEA5-1F4F-B83C-06546E0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61FA-D803-7B40-9691-C6518938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F423-6230-474F-BB49-00C4737D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2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936E-6C78-4647-B6F7-15BCBEC2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ED86-2A78-B94E-952F-5E4AB1C1D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33AD0-D046-C644-9862-3869BBD9F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9A86-9B82-8C44-AE7F-C9ABE1E8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7ADEB-8E06-3C4F-8AC5-F645A73D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F4B1-A5FB-5D46-8491-455AC320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30AB-D94F-A846-A54E-DB80EE64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A10DC-E654-9941-9DD3-C67A47DD5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19D59-74C7-4C47-88F2-8DDAC14C4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10184-C823-F945-A1D7-02B93613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B332F-05B8-F843-9878-614EE9A48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D24C8-A478-2048-98F3-BD84FDAD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48DF8-AF64-D347-B4AB-7E0C116B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2DBDF-3C3D-A245-999B-2C72FFE8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7878-7972-AD4D-9D39-CFD7C24A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5B60B-9762-194E-86EB-C2070212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67076-67E2-3645-B22E-9E58D0D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75C3F-4A1C-E94F-B8CE-9ACFF7CB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2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FDF2A-2C84-0D42-BC08-26C9E564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48842-C5AA-784F-B7C6-185E9532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C143C-EAAD-C843-89A9-6CAE96B1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08AA-592A-904F-8FB2-135E0651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78B6-D40F-014C-ADDD-D0BE22F6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42B1F-3066-464D-A51C-16583E76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8DE64-CE2C-484B-A831-070A1185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4E819-6186-D248-877E-8E9DEC55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4FD9B-F5C3-0541-8D95-B298E94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1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DDFB-2B2A-394B-9F38-D04A8045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1AEC5-4FF5-8F4D-A1B4-3AB745752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19CA0-83E5-484F-B802-0E4FBF9D2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2B7D5-CE71-A147-96DD-D1CB8DE6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B17B9-F22F-7E40-87E2-8264547E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CFD4F-A0FB-D64D-AA2E-34070175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BA4AA-C74C-E545-8403-D850E91C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1F8DC-89BD-5F49-9219-D5F5F9D4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A98A-43B1-1844-A6B3-2C7F4CAE6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7428-77DD-0242-9F7C-2B183699463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A09C-D477-BE47-91F0-EE7EEA123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0731-CD73-9A44-A918-FCC7235F7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32281E3-6EEB-A746-9B26-5E4FF0D7C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293" y="643466"/>
            <a:ext cx="74034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9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8AB7-201D-CD49-8480-23ABD6DA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8CF0D11-E061-4949-BF98-9D1FF08E0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5640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D2C1-8DFC-964A-8E9A-7FB03032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90162E8-BEBE-6740-8190-71BB0D8E8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7140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FB2-B27A-E640-8403-BA9B054D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EE558BE-81FE-EA46-B366-1E42199EE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0322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FB2-B27A-E640-8403-BA9B054D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B155807-8CE3-274D-B185-176569D66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5135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FB2-B27A-E640-8403-BA9B054D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71032D8-70B5-334D-B4CE-3E1AEC976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7600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FB2-B27A-E640-8403-BA9B054D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5A6E805-B8E1-3E4C-98B2-09D058DD1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61046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2021-07-21T05:26:56Z</dcterms:created>
  <dcterms:modified xsi:type="dcterms:W3CDTF">2021-07-29T17:44:23Z</dcterms:modified>
</cp:coreProperties>
</file>