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/>
    <p:restoredTop sz="94662"/>
  </p:normalViewPr>
  <p:slideViewPr>
    <p:cSldViewPr snapToGrid="0" snapToObjects="1">
      <p:cViewPr varScale="1">
        <p:scale>
          <a:sx n="49" d="100"/>
          <a:sy n="49" d="100"/>
        </p:scale>
        <p:origin x="20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5450D-FA90-2144-8A4C-DF1715DC9CBA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59C84-BCEB-2143-82E3-96C93801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2463781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92463781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571F-C7D0-0146-A559-3ABF68A2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199E8-116A-5A4A-BCF9-46D106D5A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6D5E-DBFB-6045-B90F-3908417C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7A2B-2DCF-024F-966F-5C290D9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585E-1153-B648-B135-28206961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84CC-0DE6-F44C-97B2-F1527C42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8998F-1A4B-C445-94ED-7F3503503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912C-F572-4B43-8B20-260C7738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39D0-745C-6641-A366-A9BAE059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47FC-7018-5549-8197-93EBF5B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15190-F5F3-614D-8DF7-F77C42170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0688E-C4CA-B449-99C0-D629D097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8B42-D8A6-3648-865C-E40052A9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F1E72-6C0B-FB43-9BDF-47D26B03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FE040-71E8-8143-B846-B1022B1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ED32-5EED-F74F-87D7-F620C8EF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FD09-B7BC-624C-8563-6A6B236E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86E4-B8D3-8148-A66E-6BC63C0E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34C1-14DB-264A-B46E-09F64DB4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C38F8-798E-4A40-A667-5934F00A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3C24-F305-DF4A-86D1-C7CD7FBA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324F9-172B-CE46-8F4B-1D3B2163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F4D0-B05C-5E41-A9D0-9FC33AB5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941D-663A-E24E-B598-A0FF9378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9D95-B91C-3C41-8955-9AAA8EC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A99A-2CC6-F34D-B2A0-C4F268BA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DEE0-D341-024A-AC47-359732F7F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5B423-9BCD-6A41-9147-4A374C4F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BAE4F-65EF-A14B-A71C-4DE25D8E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073B0-0D74-6C48-8735-0261D369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6FE05-ECFC-3C46-B794-C74E2066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71B3-795A-824D-9ED1-F3B27D5C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CBAE5-9510-054B-B599-89C341A5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A72B0-782E-704C-846C-0491ADE46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12C2F-6DB3-F641-A4C7-6F3ECB8BE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50F58-C331-4D4C-8723-B2B2D7269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7E973-8B18-6C4B-B429-2A33BA55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B4732-E5FE-0843-BCA1-EA0F10B8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BE2C1-074E-1A42-BEE6-4868F6F6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77DB-1AE9-A14F-9538-D5D3BA0C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18788-B7A9-AE4B-9A67-3E73526B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229AF-71D6-C041-8552-2A447C24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2495-D8DB-B144-AEDB-9D6AB287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69759-3C26-F644-9C40-3E7C2B49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71FF3-B978-9C44-A1A6-1E64FF8B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27753-2457-204F-B176-E16726E7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9F4E-C143-8C49-B7FA-517B6C1F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579E-79CB-F54A-8579-04D185CE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74384-23EF-8B4B-8815-C189ADA11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3E66E-96B1-3D42-BA4C-F0EC7222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7D7F-B3A5-E246-974D-891C0086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35200-6CCB-C14C-9829-F471F903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6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B1F7-99ED-CF4F-93FB-8A10FB99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BA58F-47B4-8840-B1A2-930EA70C1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2B242-A2A2-4143-A4B4-E0F2AA883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12993-E5A3-E34A-9E87-77A39874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6F9D0-4905-D147-8DC0-1AC159F9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0265A-E223-BE42-87F8-7257943C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E941-79C7-E14B-A4E8-5E0858A4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3DD86-4D8A-8B4B-90EF-E05041B5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1727-2C11-6042-A42C-D47629AB8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DC10-7DF1-FF45-99BA-92739C6E5DE7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AE05-CEF5-AE4B-9AC9-B32CD763B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193D-AFD6-8F46-9C45-2AAD75F8A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4196-BF4C-5340-9123-2470FC22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b="1" dirty="0"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TA: Rebecca Wilder</a:t>
            </a:r>
            <a:endParaRPr sz="3200" b="1" dirty="0">
              <a:latin typeface="Calibri" panose="020F0502020204030204" pitchFamily="34" charset="0"/>
              <a:ea typeface="Arial Unicode MS" panose="020B0604020202020204" pitchFamily="34" charset="-128"/>
              <a:cs typeface="Calibri" panose="020F0502020204030204" pitchFamily="34" charset="0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3200" dirty="0"/>
          </a:p>
          <a:p>
            <a:pPr marL="342900" indent="-342900">
              <a:spcBef>
                <a:spcPts val="0"/>
              </a:spcBef>
              <a:buSzPts val="2960"/>
            </a:pPr>
            <a:r>
              <a:rPr lang="en-US" sz="3200" dirty="0"/>
              <a:t>PhD Student, Cognitive Psychology</a:t>
            </a:r>
            <a:endParaRPr sz="3200" dirty="0"/>
          </a:p>
          <a:p>
            <a:pPr marL="342900" indent="-342900">
              <a:spcBef>
                <a:spcPts val="0"/>
              </a:spcBef>
              <a:buSzPts val="2960"/>
            </a:pPr>
            <a:r>
              <a:rPr lang="en-US" sz="3200" dirty="0"/>
              <a:t>B.A. Psychology, University of California, Irvine</a:t>
            </a:r>
            <a:endParaRPr sz="3200" dirty="0"/>
          </a:p>
          <a:p>
            <a:pPr marL="342900" indent="-342900">
              <a:spcBef>
                <a:spcPts val="592"/>
              </a:spcBef>
              <a:buSzPts val="2960"/>
            </a:pPr>
            <a:endParaRPr lang="en-US" sz="3200" dirty="0"/>
          </a:p>
          <a:p>
            <a:pPr marL="342900" indent="-342900">
              <a:spcBef>
                <a:spcPts val="592"/>
              </a:spcBef>
              <a:buSzPts val="2960"/>
            </a:pPr>
            <a:r>
              <a:rPr lang="en-US" sz="3200" dirty="0"/>
              <a:t>Research interests:</a:t>
            </a:r>
            <a:endParaRPr dirty="0"/>
          </a:p>
          <a:p>
            <a:pPr marL="742950" lvl="1" indent="-335915">
              <a:spcBef>
                <a:spcPts val="518"/>
              </a:spcBef>
              <a:buSzPts val="2590"/>
              <a:buChar char="–"/>
            </a:pPr>
            <a:r>
              <a:rPr lang="en-US" sz="2800" dirty="0"/>
              <a:t>Memory &amp; Learning</a:t>
            </a:r>
            <a:endParaRPr sz="2800" dirty="0"/>
          </a:p>
          <a:p>
            <a:pPr marL="1200150" lvl="2" indent="-335915">
              <a:spcBef>
                <a:spcPts val="518"/>
              </a:spcBef>
              <a:buSzPts val="2590"/>
              <a:buChar char="–"/>
            </a:pPr>
            <a:r>
              <a:rPr lang="en-US" sz="2400" dirty="0"/>
              <a:t>Free Recall, Cued Recall, and Recognition memory</a:t>
            </a:r>
            <a:endParaRPr sz="2400" dirty="0"/>
          </a:p>
          <a:p>
            <a:pPr marL="1200150" lvl="2" indent="-335915">
              <a:spcBef>
                <a:spcPts val="518"/>
              </a:spcBef>
              <a:buSzPts val="2590"/>
              <a:buChar char="–"/>
            </a:pPr>
            <a:r>
              <a:rPr lang="en-US" sz="2400" dirty="0"/>
              <a:t>Effects of emotion and stress on memory</a:t>
            </a:r>
            <a:endParaRPr sz="2400"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endParaRPr sz="3200"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endParaRPr sz="2960"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endParaRPr sz="29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TA: Rebecca Wilder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TA: Rebecca Wilder</dc:title>
  <dc:creator>Microsoft Office User</dc:creator>
  <cp:lastModifiedBy>Microsoft Office User</cp:lastModifiedBy>
  <cp:revision>1</cp:revision>
  <dcterms:created xsi:type="dcterms:W3CDTF">2021-08-29T16:01:21Z</dcterms:created>
  <dcterms:modified xsi:type="dcterms:W3CDTF">2021-08-29T16:10:09Z</dcterms:modified>
</cp:coreProperties>
</file>