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1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5" r:id="rId16"/>
    <p:sldId id="276" r:id="rId17"/>
    <p:sldId id="278" r:id="rId18"/>
    <p:sldId id="277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/>
    <p:restoredTop sz="94670"/>
  </p:normalViewPr>
  <p:slideViewPr>
    <p:cSldViewPr snapToGrid="0" snapToObjects="1">
      <p:cViewPr>
        <p:scale>
          <a:sx n="105" d="100"/>
          <a:sy n="105" d="100"/>
        </p:scale>
        <p:origin x="-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00377-180C-0D44-BBE1-1D1CD70039AF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53BFF-5E5B-D740-B845-9730CCF2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3BFF-5E5B-D740-B845-9730CCF207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EE5-EE60-E240-828C-25F0FFDF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01200-61A8-E943-865C-2EE9407E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9F9B-6C87-1F4E-B43B-CA9F05C8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F801-4CD1-2E49-B6A4-593E9812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DCC4-5611-1744-91E5-54828B0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8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3DF8-BA97-3846-8A96-D66477B4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2C467-61C1-1F4C-90C4-4B138240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A663-947E-DC43-8845-02EA4CC3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6AA6-40D3-774B-8F53-860615C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1ABF-15EF-A847-AC91-FF8226D3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A8E05-88E5-E94E-A11C-D76F3BD18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E5A41-255F-EE4E-A719-405363BE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34FE-8C58-5F4B-BB9A-E7F4F923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7DFB-EE58-BA4B-B180-392FC88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7206-B179-7C40-ADBF-8864CD0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4E26-DDB6-9D49-A021-C26AF44C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AC79-4B31-9A43-A6B8-624ECF03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4DFD-A130-D04F-B660-AA99C9CB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40EC-66E6-8047-9F38-E592304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293C-CD5C-D848-999A-81D9BFC5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6C77-1E7C-9648-9B5C-7661009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1703-9728-AC4C-A7E6-866D0759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FBD-5BAC-BE44-BF54-C21764BD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1CB8-57A9-384C-B0C4-56C24F5D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9E80-2AF2-6C4C-AF0F-72EA163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A6F9-0D19-DE4F-A264-F6F0CCF6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2209-8CB3-E24C-B5E7-A3F9FA548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48313-81CB-5B4F-9CE8-2A35A214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90642-9DDA-384F-8290-698CF6B1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4DF2B-CFB8-C54C-BA4B-CDA2545E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3D614-4EF5-4C4B-96D3-CBBE8044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268-EB15-6E4E-942C-620D6D65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12DF-E4C8-7348-9A04-88F15C54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10200-B1FD-874F-BEAF-BEB5426A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031A8-0C5F-0443-A61B-D1349E9AD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2E793-AF47-9247-AA70-02EDA673B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D3288-49CB-CA43-A5BF-A6417DCF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109AB-BAA1-1B49-9DC4-108D5D09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AE65F-B4D9-1C4C-A04A-EC7BD285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8FC1-D3A5-5B48-A3D8-F9A374A7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5061F-7A9D-0748-B5AB-18ACCCB8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44ADF-E268-5744-90F3-D8A83654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74252-5176-7241-A1DA-608D807F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5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F4200-CBFF-314D-B7FC-7D81C149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C106C-1E50-8444-A94E-2428C2A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E86D6-2A18-5047-A7FE-B2C25AC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3218-3DC4-254B-A7B2-026DDA1E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4A35-0BD0-A047-A247-7FA13398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44460-80B0-684F-9987-CB4286B72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EE05E-C6B7-E643-A1C0-FB80E720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B23F1-6D3A-AB4B-BA49-00A12CC9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E0126-4080-6242-AB57-5968BD84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9587-DF92-9249-8CFB-8F73C979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5B021-08E0-A146-BE81-0BD05FA4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4C551-3649-7D4C-B0E4-6B4E56EEE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9DE14-81D8-7D46-A573-3097B83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BD23E-878F-6E46-A235-D7DD08C8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4BD5-F84E-0F4C-8991-92108982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E8A60-89C8-3240-AA05-AD96F5AE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B100-8CDC-9A43-8493-1C3955EF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3326-9345-9F46-A554-37683A72A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5B16-D059-FC40-B52A-C05D93E26E83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5BDD-1DDD-EE47-A86C-B0E146A48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9A66-223A-744F-8AEB-261D955CD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Final Recognition: Ignoring IFR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by NaN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NaN: 0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Mid-Low NaN: 16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Mid-High NaN: 56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NaN: 96 NaNs Per Session</a:t>
            </a:r>
          </a:p>
        </p:txBody>
      </p:sp>
    </p:spTree>
    <p:extLst>
      <p:ext uri="{BB962C8B-B14F-4D97-AF65-F5344CB8AC3E}">
        <p14:creationId xmlns:p14="http://schemas.microsoft.com/office/powerpoint/2010/main" val="156510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Conditional on IFR : High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B2ACDC7-6E27-474B-8F77-DF85654B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11770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277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Final Recognition: Excluding IFR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by NaN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NaN: 0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Mid-Low NaN: 16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Mid-High NaN: 56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NaN: 96 NaNs Per Session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5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High NaNs </a:t>
            </a:r>
            <a:endParaRPr lang="en-US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37EE4BEF-C138-2A46-8245-190CC77C1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8385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High NaNs 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14E598C7-73AC-034C-984B-F6AE7785D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8834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High NaNs 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F2C6085-9CB2-A747-A215-A217087B6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6303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High NaNs 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A408437-A341-4540-9127-D4D55684B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0284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Corrections For SPC FR Excluding IFR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correction made to my original code (predictors_recognition_07192021.m) was that I used recognition2 as a variable with successfully retrieved IFR items to be masked out and left the recognized variable alone.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this changes in the version history on Github starting at line 942, but I’ve included an explanation with the specific, extracted lines of code + comments on the following 2 slides. </a:t>
            </a:r>
          </a:p>
        </p:txBody>
      </p:sp>
    </p:spTree>
    <p:extLst>
      <p:ext uri="{BB962C8B-B14F-4D97-AF65-F5344CB8AC3E}">
        <p14:creationId xmlns:p14="http://schemas.microsoft.com/office/powerpoint/2010/main" val="395562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Inaccuracy in 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%I found a cleaner way to do this in my new script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%But it doesn’t change the outcome.</a:t>
            </a:r>
            <a:endParaRPr lang="en-US" sz="1200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sz="1200" dirty="0">
                <a:latin typeface="Courier" pitchFamily="2" charset="0"/>
              </a:rPr>
              <a:t>was_recalled= recitemnos(recitemnos&gt;0);</a:t>
            </a:r>
          </a:p>
          <a:p>
            <a:pPr marL="0" indent="0" latinLnBrk="1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%Match the pres_itemnos that match IFR rec_itemnos</a:t>
            </a:r>
          </a:p>
          <a:p>
            <a:pPr marL="0" indent="0" latinLnBrk="1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%Originally, I had intended for recognized2 to be the conditional variable for IFR Only and just use “recognized” for Not IFR; </a:t>
            </a:r>
          </a:p>
          <a:p>
            <a:pPr marL="0" indent="0" latinLnBrk="1">
              <a:buNone/>
            </a:pPr>
            <a:r>
              <a:rPr lang="en-US" sz="1200" dirty="0">
                <a:latin typeface="Courier" pitchFamily="2" charset="0"/>
              </a:rPr>
              <a:t>recognized2= recognized;</a:t>
            </a:r>
          </a:p>
          <a:p>
            <a:pPr marL="0" indent="0" latinLnBrk="1">
              <a:buNone/>
            </a:pPr>
            <a:r>
              <a:rPr lang="en-US" sz="1200" dirty="0">
                <a:latin typeface="Courier" pitchFamily="2" charset="0"/>
              </a:rPr>
              <a:t>recognized2(~ismember(presitemnos, was_recalled))=nan;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</a:t>
            </a:r>
          </a:p>
          <a:p>
            <a:pPr marL="0" indent="0" latinLnBrk="1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%However, using recognized as a comprehensive mask is not correct for the Excluding IFR analysis</a:t>
            </a:r>
            <a:endParaRPr lang="en-US" sz="1200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sz="1200" dirty="0">
                <a:latin typeface="Courier" pitchFamily="2" charset="0"/>
              </a:rPr>
              <a:t>recognized(ismember(presitemnos, was_recalled))= nan;</a:t>
            </a:r>
          </a:p>
          <a:p>
            <a:pPr marL="0" indent="0" latinLnBrk="1">
              <a:buNone/>
            </a:pP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for </a:t>
            </a:r>
            <a:r>
              <a:rPr lang="en-US" sz="1200" dirty="0">
                <a:latin typeface="Courier" pitchFamily="2" charset="0"/>
              </a:rPr>
              <a:t>i = 1:LL</a:t>
            </a:r>
          </a:p>
          <a:p>
            <a:pPr marL="457200" lvl="1" indent="0" latinLnBrk="1">
              <a:buNone/>
            </a:pPr>
            <a:r>
              <a:rPr lang="en-US" sz="1200" dirty="0">
                <a:latin typeface="Courier" pitchFamily="2" charset="0"/>
              </a:rPr>
              <a:t>fr_num_sp(i)= sum(sum(recognized(:,i)==1));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%The way that I was calculating the numerator was fine</a:t>
            </a:r>
          </a:p>
          <a:p>
            <a:pPr marL="457200" lvl="1" indent="0" latinLnBrk="1">
              <a:buNone/>
            </a:pPr>
            <a:r>
              <a:rPr lang="en-US" sz="1200" dirty="0">
                <a:latin typeface="Courier" pitchFamily="2" charset="0"/>
              </a:rPr>
              <a:t>fr_denom_sp(i)= sum(sum(~isnan(recognized(:,i))));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% This was the problem, this was counting all the successfully recalled items as NaNs.  There were a small number of items e.g., recall= = 0 &amp; recognized = = 0 or 1 that were still counted here, which is why the proportion wasn’t all 1’s.  </a:t>
            </a:r>
            <a:endParaRPr lang="en-US" sz="1200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end 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6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Corrections in New and Old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%Find rec_itemnos for IFR items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was_recalled= recitemnos(recitemnos&gt;0);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%I found a cleaner way to do this in my new script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%But it doesn’t change the outcome.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%Create a copied version of the recognized variable for numerator, masking out not recalled items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recognized2= recognized;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%If an item was recalled and is in presitemnos, set it to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recognized2(ismember(presitemnos, was_recalled))= nan;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i = 1:LL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fr_num_sp(i)= sum(sum(recognized2(:,i)==1));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%Denominator taken out of all possible opportunities i.e.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%Unlike recognized2, recognized only masks out items that were not tested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fr_denom_sp(i)= sum(sum(~isnan(recognized(:,i))));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end 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7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00B7913-F6FF-A74D-846C-A40E2B40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88" y="2384425"/>
            <a:ext cx="4845050" cy="361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4839E-6CBE-4140-B863-6B1C27B0F0B0}"/>
              </a:ext>
            </a:extLst>
          </p:cNvPr>
          <p:cNvSpPr txBox="1"/>
          <p:nvPr/>
        </p:nvSpPr>
        <p:spPr>
          <a:xfrm>
            <a:off x="1141413" y="5999163"/>
            <a:ext cx="4845050" cy="7223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latin typeface="Times" pitchFamily="2" charset="0"/>
              </a:rPr>
              <a:t>Old Code With Correction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BBFD4C8B-A9B1-B746-9A38-5389BC67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19813" y="2384425"/>
            <a:ext cx="4862513" cy="36163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F89D9-6C40-3440-A8DF-6FEA29BA1FAC}"/>
              </a:ext>
            </a:extLst>
          </p:cNvPr>
          <p:cNvSpPr txBox="1"/>
          <p:nvPr/>
        </p:nvSpPr>
        <p:spPr>
          <a:xfrm>
            <a:off x="6328613" y="5999162"/>
            <a:ext cx="4862513" cy="7223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latin typeface="Times" pitchFamily="2" charset="0"/>
              </a:rPr>
              <a:t>New Code (Spot Checking)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SPC Exclude IFR: Not Grouped by NaN Count</a:t>
            </a:r>
          </a:p>
        </p:txBody>
      </p:sp>
    </p:spTree>
    <p:extLst>
      <p:ext uri="{BB962C8B-B14F-4D97-AF65-F5344CB8AC3E}">
        <p14:creationId xmlns:p14="http://schemas.microsoft.com/office/powerpoint/2010/main" val="137186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9E8-278C-6B40-9E4E-1FC357E7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Ignoring IFR: No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10C1105-8779-364C-986D-955733E8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62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71CD94B-3DB8-2B43-8D96-51AEF629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7075"/>
            <a:ext cx="5207000" cy="3911600"/>
          </a:xfrm>
          <a:prstGeom prst="rect">
            <a:avLst/>
          </a:prstGeom>
        </p:spPr>
      </p:pic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F4973BD-F81E-2344-83B0-0A2F2A615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6638" y="727075"/>
            <a:ext cx="5237163" cy="3911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Version of Previous SPC FR: Exclude IFR Plot</a:t>
            </a:r>
            <a:endParaRPr lang="en-US" sz="3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CAF9D-1C8A-D042-AF6A-9A132E502060}"/>
              </a:ext>
            </a:extLst>
          </p:cNvPr>
          <p:cNvSpPr txBox="1"/>
          <p:nvPr/>
        </p:nvSpPr>
        <p:spPr>
          <a:xfrm>
            <a:off x="1460500" y="476679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Old Code Without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9F51F-566E-E248-8590-2F3D7136D47D}"/>
              </a:ext>
            </a:extLst>
          </p:cNvPr>
          <p:cNvSpPr txBox="1"/>
          <p:nvPr/>
        </p:nvSpPr>
        <p:spPr>
          <a:xfrm>
            <a:off x="6781837" y="476679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Old Code With Correction</a:t>
            </a:r>
          </a:p>
        </p:txBody>
      </p:sp>
    </p:spTree>
    <p:extLst>
      <p:ext uri="{BB962C8B-B14F-4D97-AF65-F5344CB8AC3E}">
        <p14:creationId xmlns:p14="http://schemas.microsoft.com/office/powerpoint/2010/main" val="23110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624A-D832-4A4A-843A-26734E5F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Ignoring IFR: Mid-Low NaNs 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82EF1090-C207-1547-88E7-E29FA6ECA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897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66AE-7D4A-E549-A222-FF093334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Ignoring IFR: Mid-High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41A93F9-5F50-BB40-9BBD-B64636BC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9028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F4A4-7029-1D41-9C9E-609B62D4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Ignoring IFR: High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09AF3EC-B834-4D4F-A969-BFD0D305C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61373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Final Recognition: Conditional on IFR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by NaN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NaN: 0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Mid-Low NaN: 16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Mid-High NaN: 56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NaN: 96 NaNs Per Session</a:t>
            </a:r>
          </a:p>
        </p:txBody>
      </p:sp>
    </p:spTree>
    <p:extLst>
      <p:ext uri="{BB962C8B-B14F-4D97-AF65-F5344CB8AC3E}">
        <p14:creationId xmlns:p14="http://schemas.microsoft.com/office/powerpoint/2010/main" val="68521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EDB4-A953-8F45-B1B6-1CA83715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Conditional on IFR : No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0C64536-3863-9143-8A01-08679F7A2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8848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4B33-4069-774D-8774-550A46C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Conditional on IFR : Mid-Low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F44DF2D-8336-6F44-946C-6D16CC85D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996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1C1F-687F-504D-A40E-55699959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Conditional on IFR : Mid-High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349E136-2BC4-5242-99AA-B115961A1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2390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704</Words>
  <Application>Microsoft Macintosh PowerPoint</Application>
  <PresentationFormat>Widescreen</PresentationFormat>
  <Paragraphs>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Times</vt:lpstr>
      <vt:lpstr>Times New Roman</vt:lpstr>
      <vt:lpstr>Office Theme</vt:lpstr>
      <vt:lpstr>SPC Final Recognition: Ignoring IFR</vt:lpstr>
      <vt:lpstr>SPC Ignoring IFR: No NaNs </vt:lpstr>
      <vt:lpstr>SPC Ignoring IFR: Mid-Low NaNs </vt:lpstr>
      <vt:lpstr>SPC Ignoring IFR: Mid-High NaNs </vt:lpstr>
      <vt:lpstr>SPC Ignoring IFR: High NaNs </vt:lpstr>
      <vt:lpstr>SPC Final Recognition: Conditional on IFR</vt:lpstr>
      <vt:lpstr>SPC Conditional on IFR : No NaNs </vt:lpstr>
      <vt:lpstr>SPC Conditional on IFR : Mid-Low NaNs </vt:lpstr>
      <vt:lpstr>SPC Conditional on IFR : Mid-High NaNs </vt:lpstr>
      <vt:lpstr>SPC Conditional on IFR : High NaNs </vt:lpstr>
      <vt:lpstr>SPC Final Recognition: Excluding IFR Items</vt:lpstr>
      <vt:lpstr>SPC Exclude IFR: High NaNs </vt:lpstr>
      <vt:lpstr>SPC Exclude IFR: High NaNs </vt:lpstr>
      <vt:lpstr>SPC Exclude IFR: High NaNs </vt:lpstr>
      <vt:lpstr>SPC Exclude IFR: High NaNs </vt:lpstr>
      <vt:lpstr>Corrections For SPC FR Excluding IFR Items</vt:lpstr>
      <vt:lpstr>Inaccuracy in Original Code</vt:lpstr>
      <vt:lpstr>Corrections in New and Old Code </vt:lpstr>
      <vt:lpstr>SPC Exclude IFR: Not Grouped by NaN Count</vt:lpstr>
      <vt:lpstr>Corrected Version of Previous SPC FR: Exclude IFR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SPC Final Recognition: Ignoring IFR</dc:title>
  <dc:creator>Microsoft Office User</dc:creator>
  <cp:lastModifiedBy>Microsoft Office User</cp:lastModifiedBy>
  <cp:revision>9</cp:revision>
  <dcterms:created xsi:type="dcterms:W3CDTF">2021-08-11T17:12:10Z</dcterms:created>
  <dcterms:modified xsi:type="dcterms:W3CDTF">2021-08-11T20:02:16Z</dcterms:modified>
</cp:coreProperties>
</file>