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73"/>
    <p:restoredTop sz="94662"/>
  </p:normalViewPr>
  <p:slideViewPr>
    <p:cSldViewPr snapToGrid="0" snapToObjects="1">
      <p:cViewPr varScale="1">
        <p:scale>
          <a:sx n="44" d="100"/>
          <a:sy n="44" d="100"/>
        </p:scale>
        <p:origin x="216" y="1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C4678-AEF6-854B-B4B6-E11480784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66C63-FD95-C84C-A835-A01571E0A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2A473-0C6F-9C49-9460-EB16F85B4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96206-F5B1-4246-AB14-8755088C3D70}" type="datetimeFigureOut">
              <a:rPr lang="en-US" smtClean="0"/>
              <a:t>8/1/21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F6B82-81B5-3449-824A-25D7D97BB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481AE-9F08-994B-96FD-0B770BB53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6F6B-CB7B-6549-A76F-F3214CF05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74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DF2BC-2B51-9942-9064-6B2A793E2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C555C-1718-E645-9E71-D5810688D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2FE0F-1C1D-4C41-A69D-7A3AC0C4D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96206-F5B1-4246-AB14-8755088C3D70}" type="datetimeFigureOut">
              <a:rPr lang="en-US" smtClean="0"/>
              <a:t>8/1/21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F0874-C736-A142-BC29-440F822A1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224C3-79F3-8E47-9CBB-EF2B79904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6F6B-CB7B-6549-A76F-F3214CF05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80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7D65C1-677D-124D-ABF8-14CC58E3B8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9F80DF-4BA2-474B-9E64-0A2414A32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1DD0E-7160-FA4B-9A59-CE909C1F1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96206-F5B1-4246-AB14-8755088C3D70}" type="datetimeFigureOut">
              <a:rPr lang="en-US" smtClean="0"/>
              <a:t>8/1/21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6FDD3-01E8-F244-9240-D016F5E74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0BB64-FF2F-AA43-AF4E-C869E08CD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6F6B-CB7B-6549-A76F-F3214CF05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0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5E058-D06D-F64A-8816-12AD84461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D3D28-3ADE-6843-BFEC-7ED26D18F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81840-211C-7746-A5C2-50E4BCDA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96206-F5B1-4246-AB14-8755088C3D70}" type="datetimeFigureOut">
              <a:rPr lang="en-US" smtClean="0"/>
              <a:t>8/1/21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EB288-FE7C-C74C-BB98-050F1CB45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BAD12-37C9-3B43-B6DF-053A368E8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6F6B-CB7B-6549-A76F-F3214CF05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43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AC3C6-A2A7-FA4B-82DB-4D9A4EFB6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0727F-6E5C-6D4B-A9CD-C17C9AA1F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452A8-50FE-7344-AF1F-9C6FD18FF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96206-F5B1-4246-AB14-8755088C3D70}" type="datetimeFigureOut">
              <a:rPr lang="en-US" smtClean="0"/>
              <a:t>8/1/21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4E8D4-98FC-4F4E-B71D-2496F8114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31495-BF39-4A4A-AF9E-0655A3AA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6F6B-CB7B-6549-A76F-F3214CF05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5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B3577-5129-6C49-8C12-0DA9047BE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112DB-525E-3A42-BB8E-03C483E2D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7C54D5-5B3B-9F4D-A153-F515CE3D2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A9E10-F47E-C045-9FDF-B92CC69A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96206-F5B1-4246-AB14-8755088C3D70}" type="datetimeFigureOut">
              <a:rPr lang="en-US" smtClean="0"/>
              <a:t>8/1/21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F2C25A-0380-CD45-9301-8EFC55B4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BD67C-6A49-044D-8C43-ABAD5DBA0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6F6B-CB7B-6549-A76F-F3214CF05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2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E8688-1C86-0341-9B17-91FBBEE12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AA105-66D5-DE45-BBDC-941146C33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50CB1B-8A50-0C4E-8E8A-822B4128E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A5F47D-C604-EE4B-897E-70DAD97781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C9549A-E0AC-8847-9A02-25DD32C074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4F3CAC-3B2C-F043-8265-6F4F7C94E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96206-F5B1-4246-AB14-8755088C3D70}" type="datetimeFigureOut">
              <a:rPr lang="en-US" smtClean="0"/>
              <a:t>8/1/21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57C322-A0E6-6446-A929-2DD939C16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5938CA-A0E2-ED49-A969-68E0923F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6F6B-CB7B-6549-A76F-F3214CF05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7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5C8D-717E-6D4B-B388-4EF15993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A2015A-5CE4-DD48-8485-EF71ABA57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96206-F5B1-4246-AB14-8755088C3D70}" type="datetimeFigureOut">
              <a:rPr lang="en-US" smtClean="0"/>
              <a:t>8/1/21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C5EFD2-483E-BE4F-B4E5-B80948781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060489-AD06-F445-A9E3-495A0A82B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6F6B-CB7B-6549-A76F-F3214CF05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74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4DDDD-5CA7-C045-A223-E945D10F6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96206-F5B1-4246-AB14-8755088C3D70}" type="datetimeFigureOut">
              <a:rPr lang="en-US" smtClean="0"/>
              <a:t>8/1/21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15FA96-02E3-A341-A1D7-DDF371E36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E9875-1283-A040-8FEF-D623BEDAF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6F6B-CB7B-6549-A76F-F3214CF05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12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89C9A-2FA6-7D4D-A06A-05648F00F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ADD15-11B5-854C-8C9F-70709C1AF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2C040-53E2-1D4F-AD18-9F3F68659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C1525-AA8E-3747-884B-ED86C6C23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96206-F5B1-4246-AB14-8755088C3D70}" type="datetimeFigureOut">
              <a:rPr lang="en-US" smtClean="0"/>
              <a:t>8/1/21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4E51C-7343-D044-B21E-7A95FB875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D7EA6-BCD4-234B-9337-007A98CFF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6F6B-CB7B-6549-A76F-F3214CF05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06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B6147-EF10-E04E-81B8-BEEB6B603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4A7C10-FBEF-754B-A208-C3E160890E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458A3-2695-8549-AA3A-DCC4065E3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464C12-D20D-7442-A693-E726D82AC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96206-F5B1-4246-AB14-8755088C3D70}" type="datetimeFigureOut">
              <a:rPr lang="en-US" smtClean="0"/>
              <a:t>8/1/21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276DA-074E-A34B-A8C9-14487E603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F5C2A-06DC-5E42-9DB4-2DADBE8E0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6F6B-CB7B-6549-A76F-F3214CF05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33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7F0AEE-880A-8242-8410-89935F240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1D22E-2C61-C845-97A8-29398E753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91A21-8BDF-C244-A323-C5ACFD88B0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96206-F5B1-4246-AB14-8755088C3D70}" type="datetimeFigureOut">
              <a:rPr lang="en-US" smtClean="0"/>
              <a:t>8/1/21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81B6E-0DAE-154C-8B31-E7AFEF96F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19411-AFB0-5942-879D-C6CBCAC25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16F6B-CB7B-6549-A76F-F3214CF05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70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18245-D98E-354A-B54D-3D4EB8000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Position (IFR &amp; FR Only) ÷ IFR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080D6C7C-6F11-D64E-96EA-3B735A9EB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2048" y="1825625"/>
            <a:ext cx="5787904" cy="4351338"/>
          </a:xfrm>
        </p:spPr>
      </p:pic>
    </p:spTree>
    <p:extLst>
      <p:ext uri="{BB962C8B-B14F-4D97-AF65-F5344CB8AC3E}">
        <p14:creationId xmlns:p14="http://schemas.microsoft.com/office/powerpoint/2010/main" val="1270744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78F8B-0596-8C46-B14B-329E52C8C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(IFR &amp; FR Only) ÷ IFR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BDB16C00-AF13-0944-9F99-67F4AB272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8595" y="1825625"/>
            <a:ext cx="5794810" cy="4351338"/>
          </a:xfrm>
        </p:spPr>
      </p:pic>
    </p:spTree>
    <p:extLst>
      <p:ext uri="{BB962C8B-B14F-4D97-AF65-F5344CB8AC3E}">
        <p14:creationId xmlns:p14="http://schemas.microsoft.com/office/powerpoint/2010/main" val="3908733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75C68-6105-8242-B170-CE459B8CC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Position (IFR &amp; FR Only) ÷ IFR</a:t>
            </a:r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DD747699-3B9E-A744-A819-6C44591788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8135" y="1825625"/>
            <a:ext cx="5815730" cy="4351338"/>
          </a:xfrm>
        </p:spPr>
      </p:pic>
    </p:spTree>
    <p:extLst>
      <p:ext uri="{BB962C8B-B14F-4D97-AF65-F5344CB8AC3E}">
        <p14:creationId xmlns:p14="http://schemas.microsoft.com/office/powerpoint/2010/main" val="2575032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F7770-64E3-DE44-B05D-CCC7FDE2D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Study-Test Lag (IFR &amp; FR Only) ÷ IFR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F8C38A9E-B65A-A24A-875B-136EFEA864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3825" y="1825625"/>
            <a:ext cx="5784350" cy="4351338"/>
          </a:xfrm>
        </p:spPr>
      </p:pic>
    </p:spTree>
    <p:extLst>
      <p:ext uri="{BB962C8B-B14F-4D97-AF65-F5344CB8AC3E}">
        <p14:creationId xmlns:p14="http://schemas.microsoft.com/office/powerpoint/2010/main" val="1115554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39</Words>
  <Application>Microsoft Macintosh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Serial Position (IFR &amp; FR Only) ÷ IFR</vt:lpstr>
      <vt:lpstr>List (IFR &amp; FR Only) ÷ IFR</vt:lpstr>
      <vt:lpstr>Output Position (IFR &amp; FR Only) ÷ IFR</vt:lpstr>
      <vt:lpstr>Study-Test Lag (IFR &amp; FR Only) ÷ IFR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Serial Position (IFR &amp; FR Only) ÷ IFR</dc:title>
  <dc:creator>Microsoft Office User</dc:creator>
  <cp:lastModifiedBy>Microsoft Office User</cp:lastModifiedBy>
  <cp:revision>1</cp:revision>
  <dcterms:created xsi:type="dcterms:W3CDTF">2021-08-01T22:07:24Z</dcterms:created>
  <dcterms:modified xsi:type="dcterms:W3CDTF">2021-08-01T22:14:08Z</dcterms:modified>
</cp:coreProperties>
</file>