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0"/>
    <p:restoredTop sz="94662"/>
  </p:normalViewPr>
  <p:slideViewPr>
    <p:cSldViewPr snapToGrid="0" snapToObjects="1">
      <p:cViewPr varScale="1">
        <p:scale>
          <a:sx n="49" d="100"/>
          <a:sy n="49" d="100"/>
        </p:scale>
        <p:origin x="20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A3D1-6D92-3B47-87A0-47DBDE697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DBC01-F5A6-1847-98AD-84AD160EE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8E5D-18E8-F24D-9E00-1960F106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F806-6652-8740-95EA-C12522AA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4F0D-D9C7-D242-AF11-7F3E5704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ED60-26C5-4C4B-85F4-50EB5A30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5C789-5B2A-5F49-9CD7-836E27AF0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D4CB-B0EA-E047-96F7-64C5266F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7820-AD39-7E43-B715-5C722B3A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A57A-C55A-3443-8016-4CCD0C15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46134-A0A9-E14D-ABB7-A05EA5F6D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92A65-DAA8-8E40-8FEF-DA0916F23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91867-9260-214A-81F0-AA744972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5133-8A09-7744-88E2-7E9DFB01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3E20-94BF-4846-9A57-4E1F6D2A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26BC-2C6A-0F4E-A7A7-54FAB6EF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2520-C0A3-8342-A4FD-93DE98C4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1CBB-6F49-9446-89FA-281EE9CE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F87D6-5639-904C-AFF8-149F70C0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C42B-75FA-7747-9BDA-0C682200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EE78-F931-B940-BA72-9461EFD3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648C-DF1E-464B-9E59-0AAC0F44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83125-0E89-4F41-9C0A-496F9EAA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C531-02C9-ED41-827D-7590F933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19F9-DE1B-494E-B701-8919A4B9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C3C4-E305-E741-BBF9-E57FA1EE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E7F8-D519-CB46-80B6-2DB10E64F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152C1-6A4A-8445-97BB-110662B80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CD92-E94E-9F4E-A99E-7285A9C5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E9821-270E-0E43-9667-9A3FACE7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309CE-3E27-BA47-ACD3-5EF9E7B7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9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3DC7-6EAA-F945-A489-6D471BEA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A3798-4E6D-8244-A007-AC1FCB0B7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EC951-E214-DB43-9E3F-591D41E52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578D0-BD54-CD4C-A35C-4B644B718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A4506-8774-4D4F-8D16-6F8B858D8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40DC1-A8C9-934A-9754-62105055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18954-C50E-8B48-8464-CD939751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A7CD7-9F07-D940-8AC6-ED985545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6672-724E-D642-873C-911C29A5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37108-E11F-1444-923B-7E9EDC99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DEC36-C9AD-5042-BAC4-A5458E7F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BBB29-3873-8C4A-8A2C-7918D616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9974E-4160-D84F-A22B-2E8291D9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E254-9FEB-0542-AA02-7DBF7E60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55F05-D843-3243-8E24-9F683CC6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5ACC-A9B1-E043-A776-30F3F84F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9210-600C-494C-B411-012616CB2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AFE6F-095F-9442-B0EE-A8D3B5AA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2CDEF-A4CF-4F4B-B81C-0217446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D505-3468-EA45-A57F-BE2633FC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AA358-BCF1-704E-BE45-7F7C9D34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F5FC-008C-D942-8674-40F7046F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177AB-3879-4749-B185-1C9993180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D9DE-D3ED-3540-BD9E-4E54A133D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7EA67-14A2-B447-B711-BA507395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9DD95-37C5-F640-8779-BB704387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D3157-C814-4740-A950-788C9D83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971FB-57E5-7640-8E39-64CFE3B6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78D44-3E27-BF44-8ED9-FA2D02A1D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35B1-2001-064F-A693-7E5149F4A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0A1C-0E26-2546-B818-FFC20C916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1C51-3556-EE45-B87E-30A425DF9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3800-DF9E-9B48-8F19-7E44AE4A5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Recognition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A6562-2BB7-684B-9186-730550F0F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07-24-2021</a:t>
            </a:r>
          </a:p>
        </p:txBody>
      </p:sp>
    </p:spTree>
    <p:extLst>
      <p:ext uri="{BB962C8B-B14F-4D97-AF65-F5344CB8AC3E}">
        <p14:creationId xmlns:p14="http://schemas.microsoft.com/office/powerpoint/2010/main" val="168100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62A9-3477-7E41-9CC9-CBCA0A97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BIC = 22910.75, R^2= 0.166, </a:t>
            </a:r>
            <a:br>
              <a:rPr lang="en-US" sz="2000" dirty="0"/>
            </a:br>
            <a:r>
              <a:rPr lang="en-US" sz="2000" dirty="0"/>
              <a:t>OP (p)= 0.02* ,  OP^2 (p)= &lt;0.001*, List (p)= 0.44, List^2 (p)= 0.21</a:t>
            </a:r>
            <a:br>
              <a:rPr lang="en-US" sz="2000" dirty="0"/>
            </a:br>
            <a:r>
              <a:rPr lang="el-GR" sz="2000" dirty="0"/>
              <a:t>β_</a:t>
            </a:r>
            <a:r>
              <a:rPr lang="en-US" sz="2000" dirty="0"/>
              <a:t>OP= -0.04, </a:t>
            </a:r>
            <a:r>
              <a:rPr lang="el-GR" sz="2000" dirty="0"/>
              <a:t>β</a:t>
            </a:r>
            <a:r>
              <a:rPr lang="en-US" sz="2000" dirty="0"/>
              <a:t>_op2= -0.004, list= 0.013, list2= -0.001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344CCC67-FB99-054E-A532-53BE63893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780" y="1825625"/>
            <a:ext cx="6394439" cy="4351338"/>
          </a:xfrm>
        </p:spPr>
      </p:pic>
    </p:spTree>
    <p:extLst>
      <p:ext uri="{BB962C8B-B14F-4D97-AF65-F5344CB8AC3E}">
        <p14:creationId xmlns:p14="http://schemas.microsoft.com/office/powerpoint/2010/main" val="377652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C3DD-E387-EE4D-9177-6AA0709E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BIC = 23063.7, R^2= 0.146, </a:t>
            </a:r>
            <a:br>
              <a:rPr lang="en-US" sz="2400" dirty="0"/>
            </a:br>
            <a:r>
              <a:rPr lang="en-US" sz="2400" dirty="0"/>
              <a:t>Lag(p</a:t>
            </a:r>
            <a:r>
              <a:rPr lang="en-US" sz="2400"/>
              <a:t>)= 0.317,  </a:t>
            </a:r>
            <a:r>
              <a:rPr lang="en-US" sz="2400" dirty="0"/>
              <a:t>Lag^2 (p)= &lt;</a:t>
            </a:r>
            <a:r>
              <a:rPr lang="en-US" sz="2400"/>
              <a:t>0.001***, </a:t>
            </a:r>
            <a:r>
              <a:rPr lang="en-US" sz="2400" dirty="0"/>
              <a:t>List (p</a:t>
            </a:r>
            <a:r>
              <a:rPr lang="en-US" sz="2400"/>
              <a:t>)= 0.321, </a:t>
            </a:r>
            <a:r>
              <a:rPr lang="en-US" sz="2400" dirty="0"/>
              <a:t>List^2 (p</a:t>
            </a:r>
            <a:r>
              <a:rPr lang="en-US" sz="2400"/>
              <a:t>)= 0.136</a:t>
            </a:r>
            <a:br>
              <a:rPr lang="en-US" sz="2400" dirty="0"/>
            </a:br>
            <a:r>
              <a:rPr lang="el-GR" sz="2400" dirty="0"/>
              <a:t>β_</a:t>
            </a:r>
            <a:r>
              <a:rPr lang="en-US" sz="2400" dirty="0"/>
              <a:t>OP= -0.04, </a:t>
            </a:r>
            <a:r>
              <a:rPr lang="el-GR" sz="2400" dirty="0"/>
              <a:t>β</a:t>
            </a:r>
            <a:r>
              <a:rPr lang="en-US" sz="2400" dirty="0"/>
              <a:t>_op2= -0.004, </a:t>
            </a:r>
            <a:r>
              <a:rPr lang="el-GR" sz="2400" dirty="0"/>
              <a:t>β_</a:t>
            </a:r>
            <a:r>
              <a:rPr lang="en-US" sz="2400" dirty="0"/>
              <a:t>list= 0.017, </a:t>
            </a:r>
            <a:r>
              <a:rPr lang="el-GR" sz="2400" dirty="0"/>
              <a:t>β_</a:t>
            </a:r>
            <a:r>
              <a:rPr lang="en-US" sz="2400" dirty="0"/>
              <a:t>list2= -0.001</a:t>
            </a:r>
            <a:r>
              <a:rPr lang="el-GR" sz="2400" dirty="0"/>
              <a:t>5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3D38818-D97D-F64C-8223-A44679532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780" y="1825625"/>
            <a:ext cx="6394439" cy="4351338"/>
          </a:xfrm>
        </p:spPr>
      </p:pic>
    </p:spTree>
    <p:extLst>
      <p:ext uri="{BB962C8B-B14F-4D97-AF65-F5344CB8AC3E}">
        <p14:creationId xmlns:p14="http://schemas.microsoft.com/office/powerpoint/2010/main" val="241031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C9B5-5758-0044-B5A1-B9DDE028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D7F01F3-2180-FB40-B5BB-B0D3F09CB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780" y="1825625"/>
            <a:ext cx="6394439" cy="4351338"/>
          </a:xfrm>
        </p:spPr>
      </p:pic>
    </p:spTree>
    <p:extLst>
      <p:ext uri="{BB962C8B-B14F-4D97-AF65-F5344CB8AC3E}">
        <p14:creationId xmlns:p14="http://schemas.microsoft.com/office/powerpoint/2010/main" val="128836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FF89-E33A-4449-BC40-F6DDDDB3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9FE11C6-0049-0B48-9C6E-57BE29EF0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780" y="1825625"/>
            <a:ext cx="6394439" cy="4351338"/>
          </a:xfrm>
        </p:spPr>
      </p:pic>
    </p:spTree>
    <p:extLst>
      <p:ext uri="{BB962C8B-B14F-4D97-AF65-F5344CB8AC3E}">
        <p14:creationId xmlns:p14="http://schemas.microsoft.com/office/powerpoint/2010/main" val="413045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BF6B-2DBD-2347-AB5E-04CD0A62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3177495-1F88-574A-9FC9-1613CE659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780" y="1825625"/>
            <a:ext cx="6394439" cy="4351338"/>
          </a:xfrm>
        </p:spPr>
      </p:pic>
    </p:spTree>
    <p:extLst>
      <p:ext uri="{BB962C8B-B14F-4D97-AF65-F5344CB8AC3E}">
        <p14:creationId xmlns:p14="http://schemas.microsoft.com/office/powerpoint/2010/main" val="379274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135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Recognition Models</vt:lpstr>
      <vt:lpstr>BIC = 22910.75, R^2= 0.166,  OP (p)= 0.02* ,  OP^2 (p)= &lt;0.001*, List (p)= 0.44, List^2 (p)= 0.21 β_OP= -0.04, β_op2= -0.004, list= 0.013, list2= -0.001 </vt:lpstr>
      <vt:lpstr>BIC = 23063.7, R^2= 0.146,  Lag(p)= 0.317,  Lag^2 (p)= &lt;0.001***, List (p)= 0.321, List^2 (p)= 0.136 β_OP= -0.04, β_op2= -0.004, β_list= 0.017, β_list2= -0.0015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Models</dc:title>
  <dc:creator>Microsoft Office User</dc:creator>
  <cp:lastModifiedBy>Microsoft Office User</cp:lastModifiedBy>
  <cp:revision>2</cp:revision>
  <dcterms:created xsi:type="dcterms:W3CDTF">2021-07-26T06:30:19Z</dcterms:created>
  <dcterms:modified xsi:type="dcterms:W3CDTF">2021-07-26T06:44:02Z</dcterms:modified>
</cp:coreProperties>
</file>