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/>
    <p:restoredTop sz="94654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2A2-76F0-CF48-BE69-20565AA7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EFEC3-2A00-5941-AB2C-FF919B92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6050-CAAE-B644-BCA3-CDC0027A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FF93-395D-574E-B91E-C5FA5184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B5DD-B9FF-3047-A26F-19C98157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BBE3-BFAA-FC4D-A74E-BE7D987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CB8C6-BFF9-7043-824E-7F8E850A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7DDA-3A5B-A549-8419-81459EB9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130C-1128-9A47-86FE-9F29AFD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14DA-2362-5F48-974E-ECA4084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78A52-C41A-D14C-A967-9BE0DDC33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507A-B789-544C-88AD-A9E9A944F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B19B-04CA-6548-9CDC-2FA3EA19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4B15-BF46-7048-A5D8-CE584D9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CBCE-D767-F740-B44A-D32588D3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4704-8E4E-4B45-9F31-FF78BF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77C5-1625-D943-8A97-2012487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1020-8B6B-E940-BD51-39AA897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4214-F464-1241-A5A8-52FD503A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6869-7EC7-6142-A0C8-C004B84D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E347-293D-9147-8901-EC6BE71E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2CB0C-FFF7-8E4D-919A-C3330200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68AD-8022-0245-AFEE-2D637D28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C448-170D-DE48-A4B2-98B38E8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F0A5-5B04-A046-A3D5-708F7561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C50D-8E21-684C-A4E9-2C9C08D8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36CD-6579-2441-8C68-D97860C5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E940-FADF-A74B-BAED-0AAA8E6D5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97946-B183-6740-8723-9E4CF6FE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0F27-63DF-DC4C-80A4-E25B1DE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BAC7-7608-A44C-898C-281DAE27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4D2E-815E-1744-AECA-5F16AB91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D24E2-9447-8A43-B3A8-08374976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B840-EAEA-8A47-9905-1A78F1E7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E9505-3B03-DC48-8133-8FE47A51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7BCE2-9E5E-EE40-8F06-886B5B825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EE0BA-76D7-004A-A370-74DE03C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C8958-70B3-4C4C-89E7-756ADBBC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10E00-4729-5144-989B-307A9DFF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3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5EA-758D-9740-A537-F130FB17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F119D-88E7-344D-AA89-CEDCE48B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CF619-79E9-B041-8ADD-74C6273F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F4E4F-79E5-1D48-998A-70D3C22F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ED5D2-7642-7E40-BA31-0D0D16A0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B8A78-D67A-6049-9E5D-8107F4D5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EE90A-1A37-F744-9EA2-73AD5E4C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8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6DF8-F24A-FB47-9DE0-0CF739EC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8827-0ABA-3E46-837C-8B75B252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0A64-2804-B64E-AD65-A95FBCD89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1E9F-4054-1F44-8D1E-A0A09035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9DFA-F00D-7545-AE1B-4F5DC3B2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AB70-E2B5-6345-9567-8521C9C0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35C3-50E2-8A4F-8FCB-CC422950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2E84-F85D-7842-B26F-3426BBB23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C3D29-F8DA-D54C-AF4C-8FEEAA8B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8726-2503-0F45-B79F-94B173B4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A50E-E2B7-554F-BE15-7FED3710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5C1A7-17CA-A249-A249-7002A323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43C10-0C2E-1D48-95EE-DCC70699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ED9D0-7DC1-0749-9C06-2D9F221D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5CDF-BA8F-6A47-A426-FB89A906D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816A-E06A-594D-AF23-EFFAA0C8D127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3216-6A4F-D74D-B478-270BF3D31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7854-4FC1-184D-98B4-8E9497708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F1C7-E047-A144-85D5-31C58AA0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688F-4A62-9547-A9E3-8C609C5EA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5185-303E-304B-9EBC-ACA4B681A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3CD1-2227-3A4D-9039-16FA57A1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Ignoring IFR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7F91F2DC-8AAB-574C-8373-BF4385845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5509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535C-EDCD-444B-806A-035B1241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Conditional on IFR</a:t>
            </a:r>
          </a:p>
        </p:txBody>
      </p:sp>
      <p:pic>
        <p:nvPicPr>
          <p:cNvPr id="5" name="Content Placeholder 4" descr="Chart, shape, box and whisker chart, square&#10;&#10;Description automatically generated">
            <a:extLst>
              <a:ext uri="{FF2B5EF4-FFF2-40B4-BE49-F238E27FC236}">
                <a16:creationId xmlns:a16="http://schemas.microsoft.com/office/drawing/2014/main" id="{6BA2C31B-C64E-7E49-ADCC-65DFBA7B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0452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2E11-3AA3-2543-8299-0D2F867F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Exclude IFR Items</a:t>
            </a:r>
          </a:p>
        </p:txBody>
      </p:sp>
      <p:pic>
        <p:nvPicPr>
          <p:cNvPr id="5" name="Content Placeholder 4" descr="Chart, shape, square, polygon&#10;&#10;Description automatically generated">
            <a:extLst>
              <a:ext uri="{FF2B5EF4-FFF2-40B4-BE49-F238E27FC236}">
                <a16:creationId xmlns:a16="http://schemas.microsoft.com/office/drawing/2014/main" id="{CBF584FA-722D-4C4B-9818-600A8B757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5144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1432-2961-864A-9866-880CF0A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Ignore IFR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DA6-DA36-1446-8E54-D63FDEA3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Recognized Items in SP (i) ÷ All Opportunities to Recognize Items from SP (i)</a:t>
            </a:r>
          </a:p>
        </p:txBody>
      </p:sp>
    </p:spTree>
    <p:extLst>
      <p:ext uri="{BB962C8B-B14F-4D97-AF65-F5344CB8AC3E}">
        <p14:creationId xmlns:p14="http://schemas.microsoft.com/office/powerpoint/2010/main" val="7052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1432-2961-864A-9866-880CF0A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Conditional on IFR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DA6-DA36-1446-8E54-D63FDEA3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Recognized Items that were IFR / All IFR Items Testing in Final Recognition</a:t>
            </a:r>
          </a:p>
        </p:txBody>
      </p:sp>
    </p:spTree>
    <p:extLst>
      <p:ext uri="{BB962C8B-B14F-4D97-AF65-F5344CB8AC3E}">
        <p14:creationId xmlns:p14="http://schemas.microsoft.com/office/powerpoint/2010/main" val="264885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1432-2961-864A-9866-880CF0A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SPC Final Recognition: Excluding IFR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DA6-DA36-1446-8E54-D63FDEA3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Recognized Items (Not IFR)/ All Opportunities to Recognize an Items (Not IFR) from SP (i).</a:t>
            </a:r>
          </a:p>
        </p:txBody>
      </p:sp>
    </p:spTree>
    <p:extLst>
      <p:ext uri="{BB962C8B-B14F-4D97-AF65-F5344CB8AC3E}">
        <p14:creationId xmlns:p14="http://schemas.microsoft.com/office/powerpoint/2010/main" val="355150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SPC Final Recognition: Ignoring IFR</vt:lpstr>
      <vt:lpstr>SPC Final Recognition: Conditional on IFR</vt:lpstr>
      <vt:lpstr>SPC Final Recognition: Exclude IFR Items</vt:lpstr>
      <vt:lpstr>SPC Final Recognition: Ignore IFR </vt:lpstr>
      <vt:lpstr>SPC Final Recognition: Conditional on IFR </vt:lpstr>
      <vt:lpstr>SPC Final Recognition: Excluding IFR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2021-08-12T17:24:53Z</dcterms:created>
  <dcterms:modified xsi:type="dcterms:W3CDTF">2021-08-12T17:31:16Z</dcterms:modified>
</cp:coreProperties>
</file>