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7" r:id="rId3"/>
    <p:sldId id="258" r:id="rId4"/>
    <p:sldId id="259" r:id="rId5"/>
    <p:sldId id="260" r:id="rId6"/>
    <p:sldId id="266" r:id="rId7"/>
    <p:sldId id="262" r:id="rId8"/>
    <p:sldId id="263" r:id="rId9"/>
    <p:sldId id="264" r:id="rId10"/>
    <p:sldId id="265" r:id="rId11"/>
    <p:sldId id="268" r:id="rId12"/>
    <p:sldId id="269" r:id="rId13"/>
    <p:sldId id="270" r:id="rId14"/>
    <p:sldId id="271" r:id="rId15"/>
    <p:sldId id="275" r:id="rId16"/>
    <p:sldId id="273" r:id="rId17"/>
    <p:sldId id="272"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25"/>
    <p:restoredTop sz="94678"/>
  </p:normalViewPr>
  <p:slideViewPr>
    <p:cSldViewPr snapToGrid="0" snapToObjects="1">
      <p:cViewPr varScale="1">
        <p:scale>
          <a:sx n="49" d="100"/>
          <a:sy n="49" d="100"/>
        </p:scale>
        <p:origin x="200" y="1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8CEE5-EE60-E240-828C-25F0FFDFEC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301200-61A8-E943-865C-2EE9407E2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B49F9B-6C87-1F4E-B43B-CA9F05C8FB3C}"/>
              </a:ext>
            </a:extLst>
          </p:cNvPr>
          <p:cNvSpPr>
            <a:spLocks noGrp="1"/>
          </p:cNvSpPr>
          <p:nvPr>
            <p:ph type="dt" sz="half" idx="10"/>
          </p:nvPr>
        </p:nvSpPr>
        <p:spPr/>
        <p:txBody>
          <a:bodyPr/>
          <a:lstStyle/>
          <a:p>
            <a:fld id="{E9305B16-D059-FC40-B52A-C05D93E26E83}" type="datetimeFigureOut">
              <a:rPr lang="en-US" smtClean="0"/>
              <a:t>8/11/21</a:t>
            </a:fld>
            <a:endParaRPr lang="en-US" dirty="0"/>
          </a:p>
        </p:txBody>
      </p:sp>
      <p:sp>
        <p:nvSpPr>
          <p:cNvPr id="5" name="Footer Placeholder 4">
            <a:extLst>
              <a:ext uri="{FF2B5EF4-FFF2-40B4-BE49-F238E27FC236}">
                <a16:creationId xmlns:a16="http://schemas.microsoft.com/office/drawing/2014/main" id="{1F67F801-4CD1-2E49-B6A4-593E981272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0BDCC4-5611-1744-91E5-54828B01AC0F}"/>
              </a:ext>
            </a:extLst>
          </p:cNvPr>
          <p:cNvSpPr>
            <a:spLocks noGrp="1"/>
          </p:cNvSpPr>
          <p:nvPr>
            <p:ph type="sldNum" sz="quarter" idx="12"/>
          </p:nvPr>
        </p:nvSpPr>
        <p:spPr/>
        <p:txBody>
          <a:bodyPr/>
          <a:lstStyle/>
          <a:p>
            <a:fld id="{D86C9773-B01E-7841-BE39-34867823D77A}" type="slidenum">
              <a:rPr lang="en-US" smtClean="0"/>
              <a:t>‹#›</a:t>
            </a:fld>
            <a:endParaRPr lang="en-US" dirty="0"/>
          </a:p>
        </p:txBody>
      </p:sp>
    </p:spTree>
    <p:extLst>
      <p:ext uri="{BB962C8B-B14F-4D97-AF65-F5344CB8AC3E}">
        <p14:creationId xmlns:p14="http://schemas.microsoft.com/office/powerpoint/2010/main" val="2270088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3DF8-BA97-3846-8A96-D66477B400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42C467-61C1-1F4C-90C4-4B1382401C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E3A663-947E-DC43-8845-02EA4CC3BC35}"/>
              </a:ext>
            </a:extLst>
          </p:cNvPr>
          <p:cNvSpPr>
            <a:spLocks noGrp="1"/>
          </p:cNvSpPr>
          <p:nvPr>
            <p:ph type="dt" sz="half" idx="10"/>
          </p:nvPr>
        </p:nvSpPr>
        <p:spPr/>
        <p:txBody>
          <a:bodyPr/>
          <a:lstStyle/>
          <a:p>
            <a:fld id="{E9305B16-D059-FC40-B52A-C05D93E26E83}" type="datetimeFigureOut">
              <a:rPr lang="en-US" smtClean="0"/>
              <a:t>8/11/21</a:t>
            </a:fld>
            <a:endParaRPr lang="en-US" dirty="0"/>
          </a:p>
        </p:txBody>
      </p:sp>
      <p:sp>
        <p:nvSpPr>
          <p:cNvPr id="5" name="Footer Placeholder 4">
            <a:extLst>
              <a:ext uri="{FF2B5EF4-FFF2-40B4-BE49-F238E27FC236}">
                <a16:creationId xmlns:a16="http://schemas.microsoft.com/office/drawing/2014/main" id="{BD966AA6-40D3-774B-8F53-860615C09C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301ABF-15EF-A847-AC91-FF8226D3DC6B}"/>
              </a:ext>
            </a:extLst>
          </p:cNvPr>
          <p:cNvSpPr>
            <a:spLocks noGrp="1"/>
          </p:cNvSpPr>
          <p:nvPr>
            <p:ph type="sldNum" sz="quarter" idx="12"/>
          </p:nvPr>
        </p:nvSpPr>
        <p:spPr/>
        <p:txBody>
          <a:bodyPr/>
          <a:lstStyle/>
          <a:p>
            <a:fld id="{D86C9773-B01E-7841-BE39-34867823D77A}" type="slidenum">
              <a:rPr lang="en-US" smtClean="0"/>
              <a:t>‹#›</a:t>
            </a:fld>
            <a:endParaRPr lang="en-US" dirty="0"/>
          </a:p>
        </p:txBody>
      </p:sp>
    </p:spTree>
    <p:extLst>
      <p:ext uri="{BB962C8B-B14F-4D97-AF65-F5344CB8AC3E}">
        <p14:creationId xmlns:p14="http://schemas.microsoft.com/office/powerpoint/2010/main" val="131191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CA8E05-88E5-E94E-A11C-D76F3BD185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EE5A41-255F-EE4E-A719-405363BED6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A34FE-8C58-5F4B-BB9A-E7F4F9235360}"/>
              </a:ext>
            </a:extLst>
          </p:cNvPr>
          <p:cNvSpPr>
            <a:spLocks noGrp="1"/>
          </p:cNvSpPr>
          <p:nvPr>
            <p:ph type="dt" sz="half" idx="10"/>
          </p:nvPr>
        </p:nvSpPr>
        <p:spPr/>
        <p:txBody>
          <a:bodyPr/>
          <a:lstStyle/>
          <a:p>
            <a:fld id="{E9305B16-D059-FC40-B52A-C05D93E26E83}" type="datetimeFigureOut">
              <a:rPr lang="en-US" smtClean="0"/>
              <a:t>8/11/21</a:t>
            </a:fld>
            <a:endParaRPr lang="en-US" dirty="0"/>
          </a:p>
        </p:txBody>
      </p:sp>
      <p:sp>
        <p:nvSpPr>
          <p:cNvPr id="5" name="Footer Placeholder 4">
            <a:extLst>
              <a:ext uri="{FF2B5EF4-FFF2-40B4-BE49-F238E27FC236}">
                <a16:creationId xmlns:a16="http://schemas.microsoft.com/office/drawing/2014/main" id="{39FD7DFB-EE58-BA4B-B180-392FC88D48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757206-B179-7C40-ADBF-8864CD0E7DD8}"/>
              </a:ext>
            </a:extLst>
          </p:cNvPr>
          <p:cNvSpPr>
            <a:spLocks noGrp="1"/>
          </p:cNvSpPr>
          <p:nvPr>
            <p:ph type="sldNum" sz="quarter" idx="12"/>
          </p:nvPr>
        </p:nvSpPr>
        <p:spPr/>
        <p:txBody>
          <a:bodyPr/>
          <a:lstStyle/>
          <a:p>
            <a:fld id="{D86C9773-B01E-7841-BE39-34867823D77A}" type="slidenum">
              <a:rPr lang="en-US" smtClean="0"/>
              <a:t>‹#›</a:t>
            </a:fld>
            <a:endParaRPr lang="en-US" dirty="0"/>
          </a:p>
        </p:txBody>
      </p:sp>
    </p:spTree>
    <p:extLst>
      <p:ext uri="{BB962C8B-B14F-4D97-AF65-F5344CB8AC3E}">
        <p14:creationId xmlns:p14="http://schemas.microsoft.com/office/powerpoint/2010/main" val="1932652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4E26-DDB6-9D49-A021-C26AF44C34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CAAC79-4B31-9A43-A6B8-624ECF03F0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4DFD-A130-D04F-B660-AA99C9CB2434}"/>
              </a:ext>
            </a:extLst>
          </p:cNvPr>
          <p:cNvSpPr>
            <a:spLocks noGrp="1"/>
          </p:cNvSpPr>
          <p:nvPr>
            <p:ph type="dt" sz="half" idx="10"/>
          </p:nvPr>
        </p:nvSpPr>
        <p:spPr/>
        <p:txBody>
          <a:bodyPr/>
          <a:lstStyle/>
          <a:p>
            <a:fld id="{E9305B16-D059-FC40-B52A-C05D93E26E83}" type="datetimeFigureOut">
              <a:rPr lang="en-US" smtClean="0"/>
              <a:t>8/11/21</a:t>
            </a:fld>
            <a:endParaRPr lang="en-US" dirty="0"/>
          </a:p>
        </p:txBody>
      </p:sp>
      <p:sp>
        <p:nvSpPr>
          <p:cNvPr id="5" name="Footer Placeholder 4">
            <a:extLst>
              <a:ext uri="{FF2B5EF4-FFF2-40B4-BE49-F238E27FC236}">
                <a16:creationId xmlns:a16="http://schemas.microsoft.com/office/drawing/2014/main" id="{D3A340EC-66E6-8047-9F38-E5923043F7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01293C-CD5C-D848-999A-81D9BFC5933B}"/>
              </a:ext>
            </a:extLst>
          </p:cNvPr>
          <p:cNvSpPr>
            <a:spLocks noGrp="1"/>
          </p:cNvSpPr>
          <p:nvPr>
            <p:ph type="sldNum" sz="quarter" idx="12"/>
          </p:nvPr>
        </p:nvSpPr>
        <p:spPr/>
        <p:txBody>
          <a:bodyPr/>
          <a:lstStyle/>
          <a:p>
            <a:fld id="{D86C9773-B01E-7841-BE39-34867823D77A}" type="slidenum">
              <a:rPr lang="en-US" smtClean="0"/>
              <a:t>‹#›</a:t>
            </a:fld>
            <a:endParaRPr lang="en-US" dirty="0"/>
          </a:p>
        </p:txBody>
      </p:sp>
    </p:spTree>
    <p:extLst>
      <p:ext uri="{BB962C8B-B14F-4D97-AF65-F5344CB8AC3E}">
        <p14:creationId xmlns:p14="http://schemas.microsoft.com/office/powerpoint/2010/main" val="996969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E6C77-1E7C-9648-9B5C-7661009E7B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371703-9728-AC4C-A7E6-866D075919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0E2FBD-5BAC-BE44-BF54-C21764BD3C1F}"/>
              </a:ext>
            </a:extLst>
          </p:cNvPr>
          <p:cNvSpPr>
            <a:spLocks noGrp="1"/>
          </p:cNvSpPr>
          <p:nvPr>
            <p:ph type="dt" sz="half" idx="10"/>
          </p:nvPr>
        </p:nvSpPr>
        <p:spPr/>
        <p:txBody>
          <a:bodyPr/>
          <a:lstStyle/>
          <a:p>
            <a:fld id="{E9305B16-D059-FC40-B52A-C05D93E26E83}" type="datetimeFigureOut">
              <a:rPr lang="en-US" smtClean="0"/>
              <a:t>8/11/21</a:t>
            </a:fld>
            <a:endParaRPr lang="en-US" dirty="0"/>
          </a:p>
        </p:txBody>
      </p:sp>
      <p:sp>
        <p:nvSpPr>
          <p:cNvPr id="5" name="Footer Placeholder 4">
            <a:extLst>
              <a:ext uri="{FF2B5EF4-FFF2-40B4-BE49-F238E27FC236}">
                <a16:creationId xmlns:a16="http://schemas.microsoft.com/office/drawing/2014/main" id="{3BA91CB8-57A9-384C-B0C4-56C24F5D7F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AF9E80-2AF2-6C4C-AF0F-72EA163D2A3F}"/>
              </a:ext>
            </a:extLst>
          </p:cNvPr>
          <p:cNvSpPr>
            <a:spLocks noGrp="1"/>
          </p:cNvSpPr>
          <p:nvPr>
            <p:ph type="sldNum" sz="quarter" idx="12"/>
          </p:nvPr>
        </p:nvSpPr>
        <p:spPr/>
        <p:txBody>
          <a:bodyPr/>
          <a:lstStyle/>
          <a:p>
            <a:fld id="{D86C9773-B01E-7841-BE39-34867823D77A}" type="slidenum">
              <a:rPr lang="en-US" smtClean="0"/>
              <a:t>‹#›</a:t>
            </a:fld>
            <a:endParaRPr lang="en-US" dirty="0"/>
          </a:p>
        </p:txBody>
      </p:sp>
    </p:spTree>
    <p:extLst>
      <p:ext uri="{BB962C8B-B14F-4D97-AF65-F5344CB8AC3E}">
        <p14:creationId xmlns:p14="http://schemas.microsoft.com/office/powerpoint/2010/main" val="619142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A6F9-0D19-DE4F-A264-F6F0CCF621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EC2209-8CB3-E24C-B5E7-A3F9FA5483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648313-81CB-5B4F-9CE8-2A35A2148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690642-9DDA-384F-8290-698CF6B10DE7}"/>
              </a:ext>
            </a:extLst>
          </p:cNvPr>
          <p:cNvSpPr>
            <a:spLocks noGrp="1"/>
          </p:cNvSpPr>
          <p:nvPr>
            <p:ph type="dt" sz="half" idx="10"/>
          </p:nvPr>
        </p:nvSpPr>
        <p:spPr/>
        <p:txBody>
          <a:bodyPr/>
          <a:lstStyle/>
          <a:p>
            <a:fld id="{E9305B16-D059-FC40-B52A-C05D93E26E83}" type="datetimeFigureOut">
              <a:rPr lang="en-US" smtClean="0"/>
              <a:t>8/11/21</a:t>
            </a:fld>
            <a:endParaRPr lang="en-US" dirty="0"/>
          </a:p>
        </p:txBody>
      </p:sp>
      <p:sp>
        <p:nvSpPr>
          <p:cNvPr id="6" name="Footer Placeholder 5">
            <a:extLst>
              <a:ext uri="{FF2B5EF4-FFF2-40B4-BE49-F238E27FC236}">
                <a16:creationId xmlns:a16="http://schemas.microsoft.com/office/drawing/2014/main" id="{8DF4DF2B-CFB8-C54C-BA4B-CDA2545E320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E33D614-4EF5-4C4B-96D3-CBBE8044D7B7}"/>
              </a:ext>
            </a:extLst>
          </p:cNvPr>
          <p:cNvSpPr>
            <a:spLocks noGrp="1"/>
          </p:cNvSpPr>
          <p:nvPr>
            <p:ph type="sldNum" sz="quarter" idx="12"/>
          </p:nvPr>
        </p:nvSpPr>
        <p:spPr/>
        <p:txBody>
          <a:bodyPr/>
          <a:lstStyle/>
          <a:p>
            <a:fld id="{D86C9773-B01E-7841-BE39-34867823D77A}" type="slidenum">
              <a:rPr lang="en-US" smtClean="0"/>
              <a:t>‹#›</a:t>
            </a:fld>
            <a:endParaRPr lang="en-US" dirty="0"/>
          </a:p>
        </p:txBody>
      </p:sp>
    </p:spTree>
    <p:extLst>
      <p:ext uri="{BB962C8B-B14F-4D97-AF65-F5344CB8AC3E}">
        <p14:creationId xmlns:p14="http://schemas.microsoft.com/office/powerpoint/2010/main" val="168791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D268-EB15-6E4E-942C-620D6D6575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012DF-E4C8-7348-9A04-88F15C5453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210200-B1FD-874F-BEAF-BEB5426A4D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A031A8-0C5F-0443-A61B-D1349E9AD6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82E793-AF47-9247-AA70-02EDA673B7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8D3288-49CB-CA43-A5BF-A6417DCF7DF4}"/>
              </a:ext>
            </a:extLst>
          </p:cNvPr>
          <p:cNvSpPr>
            <a:spLocks noGrp="1"/>
          </p:cNvSpPr>
          <p:nvPr>
            <p:ph type="dt" sz="half" idx="10"/>
          </p:nvPr>
        </p:nvSpPr>
        <p:spPr/>
        <p:txBody>
          <a:bodyPr/>
          <a:lstStyle/>
          <a:p>
            <a:fld id="{E9305B16-D059-FC40-B52A-C05D93E26E83}" type="datetimeFigureOut">
              <a:rPr lang="en-US" smtClean="0"/>
              <a:t>8/11/21</a:t>
            </a:fld>
            <a:endParaRPr lang="en-US" dirty="0"/>
          </a:p>
        </p:txBody>
      </p:sp>
      <p:sp>
        <p:nvSpPr>
          <p:cNvPr id="8" name="Footer Placeholder 7">
            <a:extLst>
              <a:ext uri="{FF2B5EF4-FFF2-40B4-BE49-F238E27FC236}">
                <a16:creationId xmlns:a16="http://schemas.microsoft.com/office/drawing/2014/main" id="{D14109AB-BAA1-1B49-9DC4-108D5D09CE7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ECAE65F-B4D9-1C4C-A04A-EC7BD285399B}"/>
              </a:ext>
            </a:extLst>
          </p:cNvPr>
          <p:cNvSpPr>
            <a:spLocks noGrp="1"/>
          </p:cNvSpPr>
          <p:nvPr>
            <p:ph type="sldNum" sz="quarter" idx="12"/>
          </p:nvPr>
        </p:nvSpPr>
        <p:spPr/>
        <p:txBody>
          <a:bodyPr/>
          <a:lstStyle/>
          <a:p>
            <a:fld id="{D86C9773-B01E-7841-BE39-34867823D77A}" type="slidenum">
              <a:rPr lang="en-US" smtClean="0"/>
              <a:t>‹#›</a:t>
            </a:fld>
            <a:endParaRPr lang="en-US" dirty="0"/>
          </a:p>
        </p:txBody>
      </p:sp>
    </p:spTree>
    <p:extLst>
      <p:ext uri="{BB962C8B-B14F-4D97-AF65-F5344CB8AC3E}">
        <p14:creationId xmlns:p14="http://schemas.microsoft.com/office/powerpoint/2010/main" val="3538206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8FC1-D3A5-5B48-A3D8-F9A374A7E2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05061F-7A9D-0748-B5AB-18ACCCB834E1}"/>
              </a:ext>
            </a:extLst>
          </p:cNvPr>
          <p:cNvSpPr>
            <a:spLocks noGrp="1"/>
          </p:cNvSpPr>
          <p:nvPr>
            <p:ph type="dt" sz="half" idx="10"/>
          </p:nvPr>
        </p:nvSpPr>
        <p:spPr/>
        <p:txBody>
          <a:bodyPr/>
          <a:lstStyle/>
          <a:p>
            <a:fld id="{E9305B16-D059-FC40-B52A-C05D93E26E83}" type="datetimeFigureOut">
              <a:rPr lang="en-US" smtClean="0"/>
              <a:t>8/11/21</a:t>
            </a:fld>
            <a:endParaRPr lang="en-US" dirty="0"/>
          </a:p>
        </p:txBody>
      </p:sp>
      <p:sp>
        <p:nvSpPr>
          <p:cNvPr id="4" name="Footer Placeholder 3">
            <a:extLst>
              <a:ext uri="{FF2B5EF4-FFF2-40B4-BE49-F238E27FC236}">
                <a16:creationId xmlns:a16="http://schemas.microsoft.com/office/drawing/2014/main" id="{93144ADF-E268-5744-90F3-D8A83654B4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EA74252-5176-7241-A1DA-608D807FB59D}"/>
              </a:ext>
            </a:extLst>
          </p:cNvPr>
          <p:cNvSpPr>
            <a:spLocks noGrp="1"/>
          </p:cNvSpPr>
          <p:nvPr>
            <p:ph type="sldNum" sz="quarter" idx="12"/>
          </p:nvPr>
        </p:nvSpPr>
        <p:spPr/>
        <p:txBody>
          <a:bodyPr/>
          <a:lstStyle/>
          <a:p>
            <a:fld id="{D86C9773-B01E-7841-BE39-34867823D77A}" type="slidenum">
              <a:rPr lang="en-US" smtClean="0"/>
              <a:t>‹#›</a:t>
            </a:fld>
            <a:endParaRPr lang="en-US" dirty="0"/>
          </a:p>
        </p:txBody>
      </p:sp>
    </p:spTree>
    <p:extLst>
      <p:ext uri="{BB962C8B-B14F-4D97-AF65-F5344CB8AC3E}">
        <p14:creationId xmlns:p14="http://schemas.microsoft.com/office/powerpoint/2010/main" val="224495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FF4200-CBFF-314D-B7FC-7D81C1496F92}"/>
              </a:ext>
            </a:extLst>
          </p:cNvPr>
          <p:cNvSpPr>
            <a:spLocks noGrp="1"/>
          </p:cNvSpPr>
          <p:nvPr>
            <p:ph type="dt" sz="half" idx="10"/>
          </p:nvPr>
        </p:nvSpPr>
        <p:spPr/>
        <p:txBody>
          <a:bodyPr/>
          <a:lstStyle/>
          <a:p>
            <a:fld id="{E9305B16-D059-FC40-B52A-C05D93E26E83}" type="datetimeFigureOut">
              <a:rPr lang="en-US" smtClean="0"/>
              <a:t>8/11/21</a:t>
            </a:fld>
            <a:endParaRPr lang="en-US" dirty="0"/>
          </a:p>
        </p:txBody>
      </p:sp>
      <p:sp>
        <p:nvSpPr>
          <p:cNvPr id="3" name="Footer Placeholder 2">
            <a:extLst>
              <a:ext uri="{FF2B5EF4-FFF2-40B4-BE49-F238E27FC236}">
                <a16:creationId xmlns:a16="http://schemas.microsoft.com/office/drawing/2014/main" id="{042C106C-1E50-8444-A94E-2428C2A8DF2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65E86D6-2A18-5047-A7FE-B2C25AC0C59B}"/>
              </a:ext>
            </a:extLst>
          </p:cNvPr>
          <p:cNvSpPr>
            <a:spLocks noGrp="1"/>
          </p:cNvSpPr>
          <p:nvPr>
            <p:ph type="sldNum" sz="quarter" idx="12"/>
          </p:nvPr>
        </p:nvSpPr>
        <p:spPr/>
        <p:txBody>
          <a:bodyPr/>
          <a:lstStyle/>
          <a:p>
            <a:fld id="{D86C9773-B01E-7841-BE39-34867823D77A}" type="slidenum">
              <a:rPr lang="en-US" smtClean="0"/>
              <a:t>‹#›</a:t>
            </a:fld>
            <a:endParaRPr lang="en-US" dirty="0"/>
          </a:p>
        </p:txBody>
      </p:sp>
    </p:spTree>
    <p:extLst>
      <p:ext uri="{BB962C8B-B14F-4D97-AF65-F5344CB8AC3E}">
        <p14:creationId xmlns:p14="http://schemas.microsoft.com/office/powerpoint/2010/main" val="411826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A3218-3DC4-254B-A7B2-026DDA1EAC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F04A35-0BD0-A047-A247-7FA133986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844460-80B0-684F-9987-CB4286B72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6EE05E-C6B7-E643-A1C0-FB80E720DD77}"/>
              </a:ext>
            </a:extLst>
          </p:cNvPr>
          <p:cNvSpPr>
            <a:spLocks noGrp="1"/>
          </p:cNvSpPr>
          <p:nvPr>
            <p:ph type="dt" sz="half" idx="10"/>
          </p:nvPr>
        </p:nvSpPr>
        <p:spPr/>
        <p:txBody>
          <a:bodyPr/>
          <a:lstStyle/>
          <a:p>
            <a:fld id="{E9305B16-D059-FC40-B52A-C05D93E26E83}" type="datetimeFigureOut">
              <a:rPr lang="en-US" smtClean="0"/>
              <a:t>8/11/21</a:t>
            </a:fld>
            <a:endParaRPr lang="en-US" dirty="0"/>
          </a:p>
        </p:txBody>
      </p:sp>
      <p:sp>
        <p:nvSpPr>
          <p:cNvPr id="6" name="Footer Placeholder 5">
            <a:extLst>
              <a:ext uri="{FF2B5EF4-FFF2-40B4-BE49-F238E27FC236}">
                <a16:creationId xmlns:a16="http://schemas.microsoft.com/office/drawing/2014/main" id="{6FFB23F1-6D3A-AB4B-BA49-00A12CC9916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5E0126-4080-6242-AB57-5968BD845D80}"/>
              </a:ext>
            </a:extLst>
          </p:cNvPr>
          <p:cNvSpPr>
            <a:spLocks noGrp="1"/>
          </p:cNvSpPr>
          <p:nvPr>
            <p:ph type="sldNum" sz="quarter" idx="12"/>
          </p:nvPr>
        </p:nvSpPr>
        <p:spPr/>
        <p:txBody>
          <a:bodyPr/>
          <a:lstStyle/>
          <a:p>
            <a:fld id="{D86C9773-B01E-7841-BE39-34867823D77A}" type="slidenum">
              <a:rPr lang="en-US" smtClean="0"/>
              <a:t>‹#›</a:t>
            </a:fld>
            <a:endParaRPr lang="en-US" dirty="0"/>
          </a:p>
        </p:txBody>
      </p:sp>
    </p:spTree>
    <p:extLst>
      <p:ext uri="{BB962C8B-B14F-4D97-AF65-F5344CB8AC3E}">
        <p14:creationId xmlns:p14="http://schemas.microsoft.com/office/powerpoint/2010/main" val="331910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9587-DF92-9249-8CFB-8F73C979EF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15B021-08E0-A146-BE81-0BD05FA448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3E4C551-3649-7D4C-B0E4-6B4E56EEE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D9DE14-81D8-7D46-A573-3097B8344CA1}"/>
              </a:ext>
            </a:extLst>
          </p:cNvPr>
          <p:cNvSpPr>
            <a:spLocks noGrp="1"/>
          </p:cNvSpPr>
          <p:nvPr>
            <p:ph type="dt" sz="half" idx="10"/>
          </p:nvPr>
        </p:nvSpPr>
        <p:spPr/>
        <p:txBody>
          <a:bodyPr/>
          <a:lstStyle/>
          <a:p>
            <a:fld id="{E9305B16-D059-FC40-B52A-C05D93E26E83}" type="datetimeFigureOut">
              <a:rPr lang="en-US" smtClean="0"/>
              <a:t>8/11/21</a:t>
            </a:fld>
            <a:endParaRPr lang="en-US" dirty="0"/>
          </a:p>
        </p:txBody>
      </p:sp>
      <p:sp>
        <p:nvSpPr>
          <p:cNvPr id="6" name="Footer Placeholder 5">
            <a:extLst>
              <a:ext uri="{FF2B5EF4-FFF2-40B4-BE49-F238E27FC236}">
                <a16:creationId xmlns:a16="http://schemas.microsoft.com/office/drawing/2014/main" id="{31EBD23E-878F-6E46-A235-D7DD08C80E6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E3F4BD5-F84E-0F4C-8991-92108982CFED}"/>
              </a:ext>
            </a:extLst>
          </p:cNvPr>
          <p:cNvSpPr>
            <a:spLocks noGrp="1"/>
          </p:cNvSpPr>
          <p:nvPr>
            <p:ph type="sldNum" sz="quarter" idx="12"/>
          </p:nvPr>
        </p:nvSpPr>
        <p:spPr/>
        <p:txBody>
          <a:bodyPr/>
          <a:lstStyle/>
          <a:p>
            <a:fld id="{D86C9773-B01E-7841-BE39-34867823D77A}" type="slidenum">
              <a:rPr lang="en-US" smtClean="0"/>
              <a:t>‹#›</a:t>
            </a:fld>
            <a:endParaRPr lang="en-US" dirty="0"/>
          </a:p>
        </p:txBody>
      </p:sp>
    </p:spTree>
    <p:extLst>
      <p:ext uri="{BB962C8B-B14F-4D97-AF65-F5344CB8AC3E}">
        <p14:creationId xmlns:p14="http://schemas.microsoft.com/office/powerpoint/2010/main" val="671968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9E8A60-89C8-3240-AA05-AD96F5AE3B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A9B100-8CDC-9A43-8493-1C3955EFD6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D3326-9345-9F46-A554-37683A72A3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305B16-D059-FC40-B52A-C05D93E26E83}" type="datetimeFigureOut">
              <a:rPr lang="en-US" smtClean="0"/>
              <a:t>8/11/21</a:t>
            </a:fld>
            <a:endParaRPr lang="en-US" dirty="0"/>
          </a:p>
        </p:txBody>
      </p:sp>
      <p:sp>
        <p:nvSpPr>
          <p:cNvPr id="5" name="Footer Placeholder 4">
            <a:extLst>
              <a:ext uri="{FF2B5EF4-FFF2-40B4-BE49-F238E27FC236}">
                <a16:creationId xmlns:a16="http://schemas.microsoft.com/office/drawing/2014/main" id="{823B5BDD-1DDD-EE47-A86C-B0E146A485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1909A66-223A-744F-8AEB-261D955CD5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C9773-B01E-7841-BE39-34867823D77A}" type="slidenum">
              <a:rPr lang="en-US" smtClean="0"/>
              <a:t>‹#›</a:t>
            </a:fld>
            <a:endParaRPr lang="en-US" dirty="0"/>
          </a:p>
        </p:txBody>
      </p:sp>
    </p:spTree>
    <p:extLst>
      <p:ext uri="{BB962C8B-B14F-4D97-AF65-F5344CB8AC3E}">
        <p14:creationId xmlns:p14="http://schemas.microsoft.com/office/powerpoint/2010/main" val="3884833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ED1F-09FF-9A49-A3BB-A09EBC04063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SPC Final Recognition: Ignoring IFR</a:t>
            </a:r>
          </a:p>
        </p:txBody>
      </p:sp>
      <p:sp>
        <p:nvSpPr>
          <p:cNvPr id="3" name="Content Placeholder 2">
            <a:extLst>
              <a:ext uri="{FF2B5EF4-FFF2-40B4-BE49-F238E27FC236}">
                <a16:creationId xmlns:a16="http://schemas.microsoft.com/office/drawing/2014/main" id="{450FF1A9-E7D2-6542-850A-8E660C5A6AE1}"/>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Parsed by NaN Count</a:t>
            </a:r>
          </a:p>
          <a:p>
            <a:r>
              <a:rPr lang="en-US" sz="2000" dirty="0">
                <a:latin typeface="Times New Roman" panose="02020603050405020304" pitchFamily="18" charset="0"/>
                <a:cs typeface="Times New Roman" panose="02020603050405020304" pitchFamily="18" charset="0"/>
              </a:rPr>
              <a:t>No NaN: 0 NaNs Per Session</a:t>
            </a:r>
          </a:p>
          <a:p>
            <a:r>
              <a:rPr lang="en-US" sz="2000" dirty="0">
                <a:latin typeface="Times New Roman" panose="02020603050405020304" pitchFamily="18" charset="0"/>
                <a:cs typeface="Times New Roman" panose="02020603050405020304" pitchFamily="18" charset="0"/>
              </a:rPr>
              <a:t>Mid-Low NaN: 16 NaNs Per Session</a:t>
            </a:r>
          </a:p>
          <a:p>
            <a:r>
              <a:rPr lang="en-US" sz="2000" dirty="0">
                <a:latin typeface="Times New Roman" panose="02020603050405020304" pitchFamily="18" charset="0"/>
                <a:cs typeface="Times New Roman" panose="02020603050405020304" pitchFamily="18" charset="0"/>
              </a:rPr>
              <a:t>Mid-High NaN: 56 NaNs Per Session</a:t>
            </a:r>
          </a:p>
          <a:p>
            <a:r>
              <a:rPr lang="en-US" sz="2000" dirty="0">
                <a:latin typeface="Times New Roman" panose="02020603050405020304" pitchFamily="18" charset="0"/>
                <a:cs typeface="Times New Roman" panose="02020603050405020304" pitchFamily="18" charset="0"/>
              </a:rPr>
              <a:t>High NaN: 96 NaNs Per Session</a:t>
            </a:r>
          </a:p>
        </p:txBody>
      </p:sp>
    </p:spTree>
    <p:extLst>
      <p:ext uri="{BB962C8B-B14F-4D97-AF65-F5344CB8AC3E}">
        <p14:creationId xmlns:p14="http://schemas.microsoft.com/office/powerpoint/2010/main" val="1565105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946D-B8B7-3D45-BE6B-06D7605C5D2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SPC Conditional on IFR : High NaNs </a:t>
            </a:r>
            <a:endParaRPr lang="en-US" dirty="0"/>
          </a:p>
        </p:txBody>
      </p:sp>
      <p:pic>
        <p:nvPicPr>
          <p:cNvPr id="5" name="Content Placeholder 4" descr="Chart, line chart&#10;&#10;Description automatically generated">
            <a:extLst>
              <a:ext uri="{FF2B5EF4-FFF2-40B4-BE49-F238E27FC236}">
                <a16:creationId xmlns:a16="http://schemas.microsoft.com/office/drawing/2014/main" id="{8B2ACDC7-6E27-474B-8F77-DF85654B5A33}"/>
              </a:ext>
            </a:extLst>
          </p:cNvPr>
          <p:cNvPicPr>
            <a:picLocks noGrp="1" noChangeAspect="1"/>
          </p:cNvPicPr>
          <p:nvPr>
            <p:ph idx="1"/>
          </p:nvPr>
        </p:nvPicPr>
        <p:blipFill>
          <a:blip r:embed="rId2"/>
          <a:stretch>
            <a:fillRect/>
          </a:stretch>
        </p:blipFill>
        <p:spPr>
          <a:xfrm>
            <a:off x="3195108" y="1811770"/>
            <a:ext cx="5801784" cy="4351338"/>
          </a:xfrm>
        </p:spPr>
      </p:pic>
    </p:spTree>
    <p:extLst>
      <p:ext uri="{BB962C8B-B14F-4D97-AF65-F5344CB8AC3E}">
        <p14:creationId xmlns:p14="http://schemas.microsoft.com/office/powerpoint/2010/main" val="2327771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ED1F-09FF-9A49-A3BB-A09EBC04063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SPC Final Recognition: Excluding IFR Items</a:t>
            </a:r>
          </a:p>
        </p:txBody>
      </p:sp>
      <p:sp>
        <p:nvSpPr>
          <p:cNvPr id="3" name="Content Placeholder 2">
            <a:extLst>
              <a:ext uri="{FF2B5EF4-FFF2-40B4-BE49-F238E27FC236}">
                <a16:creationId xmlns:a16="http://schemas.microsoft.com/office/drawing/2014/main" id="{450FF1A9-E7D2-6542-850A-8E660C5A6AE1}"/>
              </a:ext>
            </a:extLst>
          </p:cNvPr>
          <p:cNvSpPr>
            <a:spLocks noGrp="1"/>
          </p:cNvSpPr>
          <p:nvPr>
            <p:ph idx="1"/>
          </p:nvPr>
        </p:nvSpPr>
        <p:spPr/>
        <p:txBody>
          <a:bodyPr/>
          <a:lstStyle/>
          <a:p>
            <a:pPr marL="0" indent="0">
              <a:buNone/>
            </a:pPr>
            <a:r>
              <a:rPr lang="en-US" sz="2000" dirty="0">
                <a:latin typeface="Times New Roman" panose="02020603050405020304" pitchFamily="18" charset="0"/>
                <a:cs typeface="Times New Roman" panose="02020603050405020304" pitchFamily="18" charset="0"/>
              </a:rPr>
              <a:t>After running these plots and noticing that they looked different from my previous “SPC FR: Excluding IFR Items” plots, I noticed that there was a small typo in my previous script.  </a:t>
            </a:r>
          </a:p>
          <a:p>
            <a:r>
              <a:rPr lang="en-US" sz="2000" dirty="0">
                <a:latin typeface="Times New Roman" panose="02020603050405020304" pitchFamily="18" charset="0"/>
                <a:cs typeface="Times New Roman" panose="02020603050405020304" pitchFamily="18" charset="0"/>
              </a:rPr>
              <a:t>I was masking out items that were not recalled as NaNs accidentally, resulting in very high proportions between the SP numerator and SP denominator.  Although the final calculation for both analyses was the same (i.e. sp_num(i)= sum(~isnan(ifr_fr(:,1)= = 1)) and sp_denom(i)= sum(~isnan(recognized(:,i)))), this was excluding valid opportunities that Ss had to recognize an item that was not recalled.</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I’ve included a corrected version of my previous plot with the adjusted code (which matches) and checked different subject/session combinations from both scripts against each other, to make sure that the numbers match as well.  </a:t>
            </a:r>
          </a:p>
        </p:txBody>
      </p:sp>
    </p:spTree>
    <p:extLst>
      <p:ext uri="{BB962C8B-B14F-4D97-AF65-F5344CB8AC3E}">
        <p14:creationId xmlns:p14="http://schemas.microsoft.com/office/powerpoint/2010/main" val="3790057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946D-B8B7-3D45-BE6B-06D7605C5D2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SPC Exclude IFR: High NaNs </a:t>
            </a:r>
            <a:endParaRPr lang="en-US" dirty="0"/>
          </a:p>
        </p:txBody>
      </p:sp>
      <p:pic>
        <p:nvPicPr>
          <p:cNvPr id="7" name="Content Placeholder 6" descr="Chart, line chart&#10;&#10;Description automatically generated">
            <a:extLst>
              <a:ext uri="{FF2B5EF4-FFF2-40B4-BE49-F238E27FC236}">
                <a16:creationId xmlns:a16="http://schemas.microsoft.com/office/drawing/2014/main" id="{E2991746-5C4F-DD49-9497-16334AAD95F0}"/>
              </a:ext>
            </a:extLst>
          </p:cNvPr>
          <p:cNvPicPr>
            <a:picLocks noGrp="1" noChangeAspect="1"/>
          </p:cNvPicPr>
          <p:nvPr>
            <p:ph idx="1"/>
          </p:nvPr>
        </p:nvPicPr>
        <p:blipFill>
          <a:blip r:embed="rId2"/>
          <a:stretch>
            <a:fillRect/>
          </a:stretch>
        </p:blipFill>
        <p:spPr>
          <a:xfrm>
            <a:off x="3195108" y="1825625"/>
            <a:ext cx="5801784" cy="4351338"/>
          </a:xfrm>
        </p:spPr>
      </p:pic>
    </p:spTree>
    <p:extLst>
      <p:ext uri="{BB962C8B-B14F-4D97-AF65-F5344CB8AC3E}">
        <p14:creationId xmlns:p14="http://schemas.microsoft.com/office/powerpoint/2010/main" val="3283857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946D-B8B7-3D45-BE6B-06D7605C5D2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SPC Exclude IFR: High NaNs </a:t>
            </a:r>
            <a:endParaRPr lang="en-US" dirty="0"/>
          </a:p>
        </p:txBody>
      </p:sp>
      <p:pic>
        <p:nvPicPr>
          <p:cNvPr id="5" name="Content Placeholder 4" descr="Chart, line chart&#10;&#10;Description automatically generated">
            <a:extLst>
              <a:ext uri="{FF2B5EF4-FFF2-40B4-BE49-F238E27FC236}">
                <a16:creationId xmlns:a16="http://schemas.microsoft.com/office/drawing/2014/main" id="{9618742C-37A1-0F42-887A-DA6EB3153E0D}"/>
              </a:ext>
            </a:extLst>
          </p:cNvPr>
          <p:cNvPicPr>
            <a:picLocks noGrp="1" noChangeAspect="1"/>
          </p:cNvPicPr>
          <p:nvPr>
            <p:ph idx="1"/>
          </p:nvPr>
        </p:nvPicPr>
        <p:blipFill>
          <a:blip r:embed="rId2"/>
          <a:stretch>
            <a:fillRect/>
          </a:stretch>
        </p:blipFill>
        <p:spPr>
          <a:xfrm>
            <a:off x="3195638" y="1826022"/>
            <a:ext cx="5800725" cy="4350543"/>
          </a:xfrm>
        </p:spPr>
      </p:pic>
    </p:spTree>
    <p:extLst>
      <p:ext uri="{BB962C8B-B14F-4D97-AF65-F5344CB8AC3E}">
        <p14:creationId xmlns:p14="http://schemas.microsoft.com/office/powerpoint/2010/main" val="2988348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946D-B8B7-3D45-BE6B-06D7605C5D2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SPC Exclude IFR: High NaNs </a:t>
            </a:r>
            <a:endParaRPr lang="en-US" dirty="0"/>
          </a:p>
        </p:txBody>
      </p:sp>
      <p:pic>
        <p:nvPicPr>
          <p:cNvPr id="5" name="Content Placeholder 4" descr="Chart, line chart&#10;&#10;Description automatically generated">
            <a:extLst>
              <a:ext uri="{FF2B5EF4-FFF2-40B4-BE49-F238E27FC236}">
                <a16:creationId xmlns:a16="http://schemas.microsoft.com/office/drawing/2014/main" id="{0DCBC54C-FA23-274A-B78B-4FA079146717}"/>
              </a:ext>
            </a:extLst>
          </p:cNvPr>
          <p:cNvPicPr>
            <a:picLocks noGrp="1" noChangeAspect="1"/>
          </p:cNvPicPr>
          <p:nvPr>
            <p:ph idx="1"/>
          </p:nvPr>
        </p:nvPicPr>
        <p:blipFill>
          <a:blip r:embed="rId2"/>
          <a:stretch>
            <a:fillRect/>
          </a:stretch>
        </p:blipFill>
        <p:spPr>
          <a:xfrm>
            <a:off x="3195638" y="1826022"/>
            <a:ext cx="5800725" cy="4350543"/>
          </a:xfrm>
        </p:spPr>
      </p:pic>
    </p:spTree>
    <p:extLst>
      <p:ext uri="{BB962C8B-B14F-4D97-AF65-F5344CB8AC3E}">
        <p14:creationId xmlns:p14="http://schemas.microsoft.com/office/powerpoint/2010/main" val="3863035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946D-B8B7-3D45-BE6B-06D7605C5D2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SPC Exclude IFR: High NaNs </a:t>
            </a:r>
            <a:endParaRPr lang="en-US" dirty="0"/>
          </a:p>
        </p:txBody>
      </p:sp>
      <p:pic>
        <p:nvPicPr>
          <p:cNvPr id="5" name="Content Placeholder 4" descr="Chart, line chart&#10;&#10;Description automatically generated">
            <a:extLst>
              <a:ext uri="{FF2B5EF4-FFF2-40B4-BE49-F238E27FC236}">
                <a16:creationId xmlns:a16="http://schemas.microsoft.com/office/drawing/2014/main" id="{5480A45F-0F0E-BC4A-A359-0F99528A1652}"/>
              </a:ext>
            </a:extLst>
          </p:cNvPr>
          <p:cNvPicPr>
            <a:picLocks noGrp="1" noChangeAspect="1"/>
          </p:cNvPicPr>
          <p:nvPr>
            <p:ph idx="1"/>
          </p:nvPr>
        </p:nvPicPr>
        <p:blipFill>
          <a:blip r:embed="rId2"/>
          <a:stretch>
            <a:fillRect/>
          </a:stretch>
        </p:blipFill>
        <p:spPr>
          <a:xfrm>
            <a:off x="3195108" y="1825625"/>
            <a:ext cx="5801784" cy="4351338"/>
          </a:xfrm>
        </p:spPr>
      </p:pic>
    </p:spTree>
    <p:extLst>
      <p:ext uri="{BB962C8B-B14F-4D97-AF65-F5344CB8AC3E}">
        <p14:creationId xmlns:p14="http://schemas.microsoft.com/office/powerpoint/2010/main" val="502847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946D-B8B7-3D45-BE6B-06D7605C5D2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SPC Exclude IFR: Not Grouped by NaN Count</a:t>
            </a:r>
            <a:endParaRPr lang="en-US" dirty="0"/>
          </a:p>
        </p:txBody>
      </p:sp>
      <p:sp>
        <p:nvSpPr>
          <p:cNvPr id="4" name="Content Placeholder 3">
            <a:extLst>
              <a:ext uri="{FF2B5EF4-FFF2-40B4-BE49-F238E27FC236}">
                <a16:creationId xmlns:a16="http://schemas.microsoft.com/office/drawing/2014/main" id="{29C50355-ED15-344C-8FA7-68CD974254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1864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descr="Chart, line chart&#10;&#10;Description automatically generated">
            <a:extLst>
              <a:ext uri="{FF2B5EF4-FFF2-40B4-BE49-F238E27FC236}">
                <a16:creationId xmlns:a16="http://schemas.microsoft.com/office/drawing/2014/main" id="{271CD94B-3DB8-2B43-8D96-51AEF62968A1}"/>
              </a:ext>
            </a:extLst>
          </p:cNvPr>
          <p:cNvPicPr>
            <a:picLocks noChangeAspect="1"/>
          </p:cNvPicPr>
          <p:nvPr/>
        </p:nvPicPr>
        <p:blipFill>
          <a:blip r:embed="rId2"/>
          <a:stretch>
            <a:fillRect/>
          </a:stretch>
        </p:blipFill>
        <p:spPr>
          <a:xfrm>
            <a:off x="838200" y="727075"/>
            <a:ext cx="5207000" cy="3911600"/>
          </a:xfrm>
          <a:prstGeom prst="rect">
            <a:avLst/>
          </a:prstGeom>
        </p:spPr>
      </p:pic>
      <p:pic>
        <p:nvPicPr>
          <p:cNvPr id="9" name="Content Placeholder 8" descr="Chart, line chart&#10;&#10;Description automatically generated">
            <a:extLst>
              <a:ext uri="{FF2B5EF4-FFF2-40B4-BE49-F238E27FC236}">
                <a16:creationId xmlns:a16="http://schemas.microsoft.com/office/drawing/2014/main" id="{7F4973BD-F81E-2344-83B0-0A2F2A615A2C}"/>
              </a:ext>
            </a:extLst>
          </p:cNvPr>
          <p:cNvPicPr>
            <a:picLocks noGrp="1" noChangeAspect="1"/>
          </p:cNvPicPr>
          <p:nvPr>
            <p:ph idx="1"/>
          </p:nvPr>
        </p:nvPicPr>
        <p:blipFill>
          <a:blip r:embed="rId3"/>
          <a:stretch>
            <a:fillRect/>
          </a:stretch>
        </p:blipFill>
        <p:spPr>
          <a:xfrm>
            <a:off x="6116638" y="727075"/>
            <a:ext cx="5237163" cy="3911600"/>
          </a:xfrm>
        </p:spPr>
      </p:pic>
      <p:sp>
        <p:nvSpPr>
          <p:cNvPr id="2" name="Title 1">
            <a:extLst>
              <a:ext uri="{FF2B5EF4-FFF2-40B4-BE49-F238E27FC236}">
                <a16:creationId xmlns:a16="http://schemas.microsoft.com/office/drawing/2014/main" id="{9604946D-B8B7-3D45-BE6B-06D7605C5D29}"/>
              </a:ext>
            </a:extLst>
          </p:cNvPr>
          <p:cNvSpPr>
            <a:spLocks noGrp="1"/>
          </p:cNvSpPr>
          <p:nvPr>
            <p:ph type="title"/>
          </p:nvPr>
        </p:nvSpPr>
        <p:spPr>
          <a:xfrm>
            <a:off x="838200" y="5529884"/>
            <a:ext cx="7719381" cy="1096331"/>
          </a:xfrm>
        </p:spPr>
        <p:txBody>
          <a:bodyPr>
            <a:normAutofit fontScale="90000"/>
          </a:bodyPr>
          <a:lstStyle/>
          <a:p>
            <a:r>
              <a:rPr lang="en-US" sz="3700" dirty="0">
                <a:latin typeface="Times New Roman" panose="02020603050405020304" pitchFamily="18" charset="0"/>
                <a:cs typeface="Times New Roman" panose="02020603050405020304" pitchFamily="18" charset="0"/>
              </a:rPr>
              <a:t>Corrected Version of Previous SPC FR: Exclude IFR Plot</a:t>
            </a:r>
            <a:endParaRPr lang="en-US" sz="3700" dirty="0"/>
          </a:p>
        </p:txBody>
      </p:sp>
    </p:spTree>
    <p:extLst>
      <p:ext uri="{BB962C8B-B14F-4D97-AF65-F5344CB8AC3E}">
        <p14:creationId xmlns:p14="http://schemas.microsoft.com/office/powerpoint/2010/main" val="2311020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946D-B8B7-3D45-BE6B-06D7605C5D2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SPC Conditional on IFR : High NaNs </a:t>
            </a:r>
            <a:endParaRPr lang="en-US" dirty="0"/>
          </a:p>
        </p:txBody>
      </p:sp>
      <p:sp>
        <p:nvSpPr>
          <p:cNvPr id="4" name="Content Placeholder 3">
            <a:extLst>
              <a:ext uri="{FF2B5EF4-FFF2-40B4-BE49-F238E27FC236}">
                <a16:creationId xmlns:a16="http://schemas.microsoft.com/office/drawing/2014/main" id="{29C50355-ED15-344C-8FA7-68CD974254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85408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F59E8-278C-6B40-9E4E-1FC357E796B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SPC Ignoring IFR: No NaNs </a:t>
            </a:r>
            <a:endParaRPr lang="en-US" dirty="0"/>
          </a:p>
        </p:txBody>
      </p:sp>
      <p:pic>
        <p:nvPicPr>
          <p:cNvPr id="5" name="Content Placeholder 4" descr="Chart, line chart&#10;&#10;Description automatically generated">
            <a:extLst>
              <a:ext uri="{FF2B5EF4-FFF2-40B4-BE49-F238E27FC236}">
                <a16:creationId xmlns:a16="http://schemas.microsoft.com/office/drawing/2014/main" id="{F10C1105-8779-364C-986D-955733E8FBC7}"/>
              </a:ext>
            </a:extLst>
          </p:cNvPr>
          <p:cNvPicPr>
            <a:picLocks noGrp="1" noChangeAspect="1"/>
          </p:cNvPicPr>
          <p:nvPr>
            <p:ph idx="1"/>
          </p:nvPr>
        </p:nvPicPr>
        <p:blipFill>
          <a:blip r:embed="rId2"/>
          <a:stretch>
            <a:fillRect/>
          </a:stretch>
        </p:blipFill>
        <p:spPr>
          <a:xfrm>
            <a:off x="3195108" y="1825625"/>
            <a:ext cx="5801784" cy="4351338"/>
          </a:xfrm>
        </p:spPr>
      </p:pic>
    </p:spTree>
    <p:extLst>
      <p:ext uri="{BB962C8B-B14F-4D97-AF65-F5344CB8AC3E}">
        <p14:creationId xmlns:p14="http://schemas.microsoft.com/office/powerpoint/2010/main" val="1962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624A-D832-4A4A-843A-26734E5FD5D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SPC Ignoring IFR: Mid-Low NaNs </a:t>
            </a:r>
            <a:endParaRPr lang="en-US" dirty="0"/>
          </a:p>
        </p:txBody>
      </p:sp>
      <p:pic>
        <p:nvPicPr>
          <p:cNvPr id="9" name="Content Placeholder 8" descr="Chart, line chart&#10;&#10;Description automatically generated">
            <a:extLst>
              <a:ext uri="{FF2B5EF4-FFF2-40B4-BE49-F238E27FC236}">
                <a16:creationId xmlns:a16="http://schemas.microsoft.com/office/drawing/2014/main" id="{82EF1090-C207-1547-88E7-E29FA6ECA5D9}"/>
              </a:ext>
            </a:extLst>
          </p:cNvPr>
          <p:cNvPicPr>
            <a:picLocks noGrp="1" noChangeAspect="1"/>
          </p:cNvPicPr>
          <p:nvPr>
            <p:ph idx="1"/>
          </p:nvPr>
        </p:nvPicPr>
        <p:blipFill>
          <a:blip r:embed="rId2"/>
          <a:stretch>
            <a:fillRect/>
          </a:stretch>
        </p:blipFill>
        <p:spPr>
          <a:xfrm>
            <a:off x="3195108" y="1825625"/>
            <a:ext cx="5801784" cy="4351338"/>
          </a:xfrm>
        </p:spPr>
      </p:pic>
    </p:spTree>
    <p:extLst>
      <p:ext uri="{BB962C8B-B14F-4D97-AF65-F5344CB8AC3E}">
        <p14:creationId xmlns:p14="http://schemas.microsoft.com/office/powerpoint/2010/main" val="689759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66AE-7D4A-E549-A222-FF09333417A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SPC Ignoring IFR: Mid-High NaNs </a:t>
            </a:r>
            <a:endParaRPr lang="en-US" dirty="0"/>
          </a:p>
        </p:txBody>
      </p:sp>
      <p:pic>
        <p:nvPicPr>
          <p:cNvPr id="5" name="Content Placeholder 4" descr="Chart, line chart&#10;&#10;Description automatically generated">
            <a:extLst>
              <a:ext uri="{FF2B5EF4-FFF2-40B4-BE49-F238E27FC236}">
                <a16:creationId xmlns:a16="http://schemas.microsoft.com/office/drawing/2014/main" id="{741A93F9-5F50-BB40-9BBD-B64636BC2F7D}"/>
              </a:ext>
            </a:extLst>
          </p:cNvPr>
          <p:cNvPicPr>
            <a:picLocks noGrp="1" noChangeAspect="1"/>
          </p:cNvPicPr>
          <p:nvPr>
            <p:ph idx="1"/>
          </p:nvPr>
        </p:nvPicPr>
        <p:blipFill>
          <a:blip r:embed="rId2"/>
          <a:stretch>
            <a:fillRect/>
          </a:stretch>
        </p:blipFill>
        <p:spPr>
          <a:xfrm>
            <a:off x="3195108" y="1825625"/>
            <a:ext cx="5801784" cy="4351338"/>
          </a:xfrm>
        </p:spPr>
      </p:pic>
    </p:spTree>
    <p:extLst>
      <p:ext uri="{BB962C8B-B14F-4D97-AF65-F5344CB8AC3E}">
        <p14:creationId xmlns:p14="http://schemas.microsoft.com/office/powerpoint/2010/main" val="4190285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4F4A4-7029-1D41-9C9E-609B62D4D03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SPC Ignoring IFR: High NaNs </a:t>
            </a:r>
            <a:endParaRPr lang="en-US" dirty="0"/>
          </a:p>
        </p:txBody>
      </p:sp>
      <p:pic>
        <p:nvPicPr>
          <p:cNvPr id="5" name="Content Placeholder 4" descr="Chart, line chart&#10;&#10;Description automatically generated">
            <a:extLst>
              <a:ext uri="{FF2B5EF4-FFF2-40B4-BE49-F238E27FC236}">
                <a16:creationId xmlns:a16="http://schemas.microsoft.com/office/drawing/2014/main" id="{C09AF3EC-B834-4D4F-A969-BFD0D305C945}"/>
              </a:ext>
            </a:extLst>
          </p:cNvPr>
          <p:cNvPicPr>
            <a:picLocks noGrp="1" noChangeAspect="1"/>
          </p:cNvPicPr>
          <p:nvPr>
            <p:ph idx="1"/>
          </p:nvPr>
        </p:nvPicPr>
        <p:blipFill>
          <a:blip r:embed="rId2"/>
          <a:stretch>
            <a:fillRect/>
          </a:stretch>
        </p:blipFill>
        <p:spPr>
          <a:xfrm>
            <a:off x="3195108" y="1825625"/>
            <a:ext cx="5801784" cy="4351338"/>
          </a:xfrm>
        </p:spPr>
      </p:pic>
    </p:spTree>
    <p:extLst>
      <p:ext uri="{BB962C8B-B14F-4D97-AF65-F5344CB8AC3E}">
        <p14:creationId xmlns:p14="http://schemas.microsoft.com/office/powerpoint/2010/main" val="361373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ED1F-09FF-9A49-A3BB-A09EBC04063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SPC Final Recognition: Conditional on IFR</a:t>
            </a:r>
          </a:p>
        </p:txBody>
      </p:sp>
      <p:sp>
        <p:nvSpPr>
          <p:cNvPr id="3" name="Content Placeholder 2">
            <a:extLst>
              <a:ext uri="{FF2B5EF4-FFF2-40B4-BE49-F238E27FC236}">
                <a16:creationId xmlns:a16="http://schemas.microsoft.com/office/drawing/2014/main" id="{450FF1A9-E7D2-6542-850A-8E660C5A6AE1}"/>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Parsed by NaN Count</a:t>
            </a:r>
          </a:p>
          <a:p>
            <a:r>
              <a:rPr lang="en-US" sz="2000" dirty="0">
                <a:latin typeface="Times New Roman" panose="02020603050405020304" pitchFamily="18" charset="0"/>
                <a:cs typeface="Times New Roman" panose="02020603050405020304" pitchFamily="18" charset="0"/>
              </a:rPr>
              <a:t>No NaN: 0 NaNs Per Session</a:t>
            </a:r>
          </a:p>
          <a:p>
            <a:r>
              <a:rPr lang="en-US" sz="2000" dirty="0">
                <a:latin typeface="Times New Roman" panose="02020603050405020304" pitchFamily="18" charset="0"/>
                <a:cs typeface="Times New Roman" panose="02020603050405020304" pitchFamily="18" charset="0"/>
              </a:rPr>
              <a:t>Mid-Low NaN: 16 NaNs Per Session</a:t>
            </a:r>
          </a:p>
          <a:p>
            <a:r>
              <a:rPr lang="en-US" sz="2000" dirty="0">
                <a:latin typeface="Times New Roman" panose="02020603050405020304" pitchFamily="18" charset="0"/>
                <a:cs typeface="Times New Roman" panose="02020603050405020304" pitchFamily="18" charset="0"/>
              </a:rPr>
              <a:t>Mid-High NaN: 56 NaNs Per Session</a:t>
            </a:r>
          </a:p>
          <a:p>
            <a:r>
              <a:rPr lang="en-US" sz="2000" dirty="0">
                <a:latin typeface="Times New Roman" panose="02020603050405020304" pitchFamily="18" charset="0"/>
                <a:cs typeface="Times New Roman" panose="02020603050405020304" pitchFamily="18" charset="0"/>
              </a:rPr>
              <a:t>High NaN: 96 NaNs Per Session</a:t>
            </a:r>
          </a:p>
        </p:txBody>
      </p:sp>
    </p:spTree>
    <p:extLst>
      <p:ext uri="{BB962C8B-B14F-4D97-AF65-F5344CB8AC3E}">
        <p14:creationId xmlns:p14="http://schemas.microsoft.com/office/powerpoint/2010/main" val="68521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EDB4-A953-8F45-B1B6-1CA8371530E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SPC Conditional on IFR : No NaNs </a:t>
            </a:r>
            <a:endParaRPr lang="en-US" dirty="0"/>
          </a:p>
        </p:txBody>
      </p:sp>
      <p:pic>
        <p:nvPicPr>
          <p:cNvPr id="5" name="Content Placeholder 4" descr="Chart, line chart&#10;&#10;Description automatically generated">
            <a:extLst>
              <a:ext uri="{FF2B5EF4-FFF2-40B4-BE49-F238E27FC236}">
                <a16:creationId xmlns:a16="http://schemas.microsoft.com/office/drawing/2014/main" id="{C0C64536-3863-9143-8A01-08679F7A21CA}"/>
              </a:ext>
            </a:extLst>
          </p:cNvPr>
          <p:cNvPicPr>
            <a:picLocks noGrp="1" noChangeAspect="1"/>
          </p:cNvPicPr>
          <p:nvPr>
            <p:ph idx="1"/>
          </p:nvPr>
        </p:nvPicPr>
        <p:blipFill>
          <a:blip r:embed="rId2"/>
          <a:stretch>
            <a:fillRect/>
          </a:stretch>
        </p:blipFill>
        <p:spPr>
          <a:xfrm>
            <a:off x="3195108" y="1825625"/>
            <a:ext cx="5801784" cy="4351338"/>
          </a:xfrm>
        </p:spPr>
      </p:pic>
    </p:spTree>
    <p:extLst>
      <p:ext uri="{BB962C8B-B14F-4D97-AF65-F5344CB8AC3E}">
        <p14:creationId xmlns:p14="http://schemas.microsoft.com/office/powerpoint/2010/main" val="158848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4B33-4069-774D-8774-550A46CDA84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SPC Conditional on IFR : Mid-Low NaNs </a:t>
            </a:r>
            <a:endParaRPr lang="en-US" dirty="0"/>
          </a:p>
        </p:txBody>
      </p:sp>
      <p:pic>
        <p:nvPicPr>
          <p:cNvPr id="5" name="Content Placeholder 4" descr="Chart, line chart&#10;&#10;Description automatically generated">
            <a:extLst>
              <a:ext uri="{FF2B5EF4-FFF2-40B4-BE49-F238E27FC236}">
                <a16:creationId xmlns:a16="http://schemas.microsoft.com/office/drawing/2014/main" id="{4F44DF2D-8336-6F44-946C-6D16CC85DFC7}"/>
              </a:ext>
            </a:extLst>
          </p:cNvPr>
          <p:cNvPicPr>
            <a:picLocks noGrp="1" noChangeAspect="1"/>
          </p:cNvPicPr>
          <p:nvPr>
            <p:ph idx="1"/>
          </p:nvPr>
        </p:nvPicPr>
        <p:blipFill>
          <a:blip r:embed="rId2"/>
          <a:stretch>
            <a:fillRect/>
          </a:stretch>
        </p:blipFill>
        <p:spPr>
          <a:xfrm>
            <a:off x="3195108" y="1825625"/>
            <a:ext cx="5801784" cy="4351338"/>
          </a:xfrm>
        </p:spPr>
      </p:pic>
    </p:spTree>
    <p:extLst>
      <p:ext uri="{BB962C8B-B14F-4D97-AF65-F5344CB8AC3E}">
        <p14:creationId xmlns:p14="http://schemas.microsoft.com/office/powerpoint/2010/main" val="309965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1C1F-687F-504D-A40E-55699959817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SPC Conditional on IFR : Mid-High NaNs </a:t>
            </a:r>
            <a:endParaRPr lang="en-US" dirty="0"/>
          </a:p>
        </p:txBody>
      </p:sp>
      <p:pic>
        <p:nvPicPr>
          <p:cNvPr id="5" name="Content Placeholder 4" descr="Chart, line chart&#10;&#10;Description automatically generated">
            <a:extLst>
              <a:ext uri="{FF2B5EF4-FFF2-40B4-BE49-F238E27FC236}">
                <a16:creationId xmlns:a16="http://schemas.microsoft.com/office/drawing/2014/main" id="{4349E136-2BC4-5242-99AA-B115961A1B04}"/>
              </a:ext>
            </a:extLst>
          </p:cNvPr>
          <p:cNvPicPr>
            <a:picLocks noGrp="1" noChangeAspect="1"/>
          </p:cNvPicPr>
          <p:nvPr>
            <p:ph idx="1"/>
          </p:nvPr>
        </p:nvPicPr>
        <p:blipFill>
          <a:blip r:embed="rId2"/>
          <a:stretch>
            <a:fillRect/>
          </a:stretch>
        </p:blipFill>
        <p:spPr>
          <a:xfrm>
            <a:off x="3195108" y="1825625"/>
            <a:ext cx="5801784" cy="4351338"/>
          </a:xfrm>
        </p:spPr>
      </p:pic>
    </p:spTree>
    <p:extLst>
      <p:ext uri="{BB962C8B-B14F-4D97-AF65-F5344CB8AC3E}">
        <p14:creationId xmlns:p14="http://schemas.microsoft.com/office/powerpoint/2010/main" val="3823902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355</Words>
  <Application>Microsoft Macintosh PowerPoint</Application>
  <PresentationFormat>Widescreen</PresentationFormat>
  <Paragraphs>32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SPC Final Recognition: Ignoring IFR</vt:lpstr>
      <vt:lpstr>SPC Ignoring IFR: No NaNs </vt:lpstr>
      <vt:lpstr>SPC Ignoring IFR: Mid-Low NaNs </vt:lpstr>
      <vt:lpstr>SPC Ignoring IFR: Mid-High NaNs </vt:lpstr>
      <vt:lpstr>SPC Ignoring IFR: High NaNs </vt:lpstr>
      <vt:lpstr>SPC Final Recognition: Conditional on IFR</vt:lpstr>
      <vt:lpstr>SPC Conditional on IFR : No NaNs </vt:lpstr>
      <vt:lpstr>SPC Conditional on IFR : Mid-Low NaNs </vt:lpstr>
      <vt:lpstr>SPC Conditional on IFR : Mid-High NaNs </vt:lpstr>
      <vt:lpstr>SPC Conditional on IFR : High NaNs </vt:lpstr>
      <vt:lpstr>SPC Final Recognition: Excluding IFR Items</vt:lpstr>
      <vt:lpstr>SPC Exclude IFR: High NaNs </vt:lpstr>
      <vt:lpstr>SPC Exclude IFR: High NaNs </vt:lpstr>
      <vt:lpstr>SPC Exclude IFR: High NaNs </vt:lpstr>
      <vt:lpstr>SPC Exclude IFR: High NaNs </vt:lpstr>
      <vt:lpstr>SPC Exclude IFR: Not Grouped by NaN Count</vt:lpstr>
      <vt:lpstr>Corrected Version of Previous SPC FR: Exclude IFR Plot</vt:lpstr>
      <vt:lpstr>SPC Conditional on IFR : High NaNs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SPC Final Recognition: Ignoring IFR</dc:title>
  <dc:creator>Microsoft Office User</dc:creator>
  <cp:lastModifiedBy>Microsoft Office User</cp:lastModifiedBy>
  <cp:revision>3</cp:revision>
  <dcterms:created xsi:type="dcterms:W3CDTF">2021-08-11T17:12:10Z</dcterms:created>
  <dcterms:modified xsi:type="dcterms:W3CDTF">2021-08-11T18:53:57Z</dcterms:modified>
</cp:coreProperties>
</file>