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67" r:id="rId4"/>
    <p:sldId id="266" r:id="rId5"/>
    <p:sldId id="271" r:id="rId6"/>
    <p:sldId id="272" r:id="rId7"/>
    <p:sldId id="268" r:id="rId8"/>
    <p:sldId id="261" r:id="rId9"/>
    <p:sldId id="27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0"/>
    <p:restoredTop sz="94686"/>
  </p:normalViewPr>
  <p:slideViewPr>
    <p:cSldViewPr snapToGrid="0" snapToObjects="1">
      <p:cViewPr varScale="1">
        <p:scale>
          <a:sx n="102" d="100"/>
          <a:sy n="102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81E269-7BDE-9641-82E9-24720E350E8B}" type="doc">
      <dgm:prSet loTypeId="urn:microsoft.com/office/officeart/2005/8/layout/b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671B24-38F5-7144-B3E0-E086D1DE2B0D}">
      <dgm:prSet phldrT="[Text]"/>
      <dgm:spPr/>
      <dgm:t>
        <a:bodyPr/>
        <a:lstStyle/>
        <a:p>
          <a:r>
            <a:rPr lang="en-US" dirty="0"/>
            <a:t>Trial A</a:t>
          </a:r>
        </a:p>
      </dgm:t>
    </dgm:pt>
    <dgm:pt modelId="{3EE18AE8-0681-8B49-B9AF-3A7723602958}" type="parTrans" cxnId="{6661B3C5-BD9D-6949-AFF5-BF18147ADAAE}">
      <dgm:prSet/>
      <dgm:spPr/>
      <dgm:t>
        <a:bodyPr/>
        <a:lstStyle/>
        <a:p>
          <a:endParaRPr lang="en-US"/>
        </a:p>
      </dgm:t>
    </dgm:pt>
    <dgm:pt modelId="{28F78009-941B-C842-B5E4-4BA6B39129A2}" type="sibTrans" cxnId="{6661B3C5-BD9D-6949-AFF5-BF18147ADAAE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449DD740-8130-AD49-B56F-D0BD0747AD75}">
      <dgm:prSet phldrT="[Text]"/>
      <dgm:spPr/>
      <dgm:t>
        <a:bodyPr/>
        <a:lstStyle/>
        <a:p>
          <a:r>
            <a:rPr lang="en-US" dirty="0"/>
            <a:t>Trial D</a:t>
          </a:r>
        </a:p>
      </dgm:t>
    </dgm:pt>
    <dgm:pt modelId="{E4E0A4B4-6A83-CC45-9222-FADE99B59F11}" type="parTrans" cxnId="{90444030-5084-514C-BB6A-D78AF1AB0F43}">
      <dgm:prSet/>
      <dgm:spPr/>
      <dgm:t>
        <a:bodyPr/>
        <a:lstStyle/>
        <a:p>
          <a:endParaRPr lang="en-US"/>
        </a:p>
      </dgm:t>
    </dgm:pt>
    <dgm:pt modelId="{5874D3EC-0EE9-9246-8375-646DC1C4B72B}" type="sibTrans" cxnId="{90444030-5084-514C-BB6A-D78AF1AB0F4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DF824312-7A8F-F746-850E-136C9F0D59E5}">
      <dgm:prSet phldrT="[Text]"/>
      <dgm:spPr/>
      <dgm:t>
        <a:bodyPr/>
        <a:lstStyle/>
        <a:p>
          <a:r>
            <a:rPr lang="en-US" dirty="0"/>
            <a:t>Trial C</a:t>
          </a:r>
        </a:p>
      </dgm:t>
    </dgm:pt>
    <dgm:pt modelId="{979E0645-2003-5D48-99FF-C90B43284C33}" type="parTrans" cxnId="{67A916A7-FFA2-6A46-B6A3-A11AC003E9DD}">
      <dgm:prSet/>
      <dgm:spPr/>
      <dgm:t>
        <a:bodyPr/>
        <a:lstStyle/>
        <a:p>
          <a:endParaRPr lang="en-US"/>
        </a:p>
      </dgm:t>
    </dgm:pt>
    <dgm:pt modelId="{93CC59AD-3980-A04B-B00B-862F27595A4A}" type="sibTrans" cxnId="{67A916A7-FFA2-6A46-B6A3-A11AC003E9DD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E8618E7-7883-BF47-9D5E-CDDEC443183A}">
      <dgm:prSet phldrT="[Text]"/>
      <dgm:spPr/>
      <dgm:t>
        <a:bodyPr/>
        <a:lstStyle/>
        <a:p>
          <a:r>
            <a:rPr lang="en-US" dirty="0"/>
            <a:t>Trial B</a:t>
          </a:r>
        </a:p>
      </dgm:t>
    </dgm:pt>
    <dgm:pt modelId="{94B3CA00-50CC-E249-B236-FC242CFFD1E7}" type="parTrans" cxnId="{3F7E18BE-88CA-B44C-8281-AA39917BC4B3}">
      <dgm:prSet/>
      <dgm:spPr/>
      <dgm:t>
        <a:bodyPr/>
        <a:lstStyle/>
        <a:p>
          <a:endParaRPr lang="en-US"/>
        </a:p>
      </dgm:t>
    </dgm:pt>
    <dgm:pt modelId="{D50F0C0D-8A96-DA49-8F4B-73BF58D45D63}" type="sibTrans" cxnId="{3F7E18BE-88CA-B44C-8281-AA39917BC4B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8CD7B1E1-E271-6546-97D0-379AD1FD0D13}">
      <dgm:prSet phldrT="[Text]"/>
      <dgm:spPr/>
      <dgm:t>
        <a:bodyPr/>
        <a:lstStyle/>
        <a:p>
          <a:r>
            <a:rPr lang="en-US" dirty="0"/>
            <a:t>Trial C</a:t>
          </a:r>
        </a:p>
      </dgm:t>
    </dgm:pt>
    <dgm:pt modelId="{1239C0D2-955A-834B-B55B-BF8D83885891}" type="parTrans" cxnId="{BDD641CD-DE52-314D-A0FC-EEC76C569953}">
      <dgm:prSet/>
      <dgm:spPr/>
      <dgm:t>
        <a:bodyPr/>
        <a:lstStyle/>
        <a:p>
          <a:endParaRPr lang="en-US"/>
        </a:p>
      </dgm:t>
    </dgm:pt>
    <dgm:pt modelId="{5B1F9C76-D153-BA4B-80B3-5DC7BD42675F}" type="sibTrans" cxnId="{BDD641CD-DE52-314D-A0FC-EEC76C56995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3F1C490E-D3F6-904E-A8DB-1C8CCB254F6B}">
      <dgm:prSet phldrT="[Text]"/>
      <dgm:spPr/>
      <dgm:t>
        <a:bodyPr/>
        <a:lstStyle/>
        <a:p>
          <a:r>
            <a:rPr lang="en-US" dirty="0"/>
            <a:t>Trial B</a:t>
          </a:r>
        </a:p>
      </dgm:t>
    </dgm:pt>
    <dgm:pt modelId="{9D2E5690-F6D3-084F-9E92-5D5B348804FA}" type="parTrans" cxnId="{6BAD8C1B-9A82-454D-A59D-78AF53330376}">
      <dgm:prSet/>
      <dgm:spPr/>
      <dgm:t>
        <a:bodyPr/>
        <a:lstStyle/>
        <a:p>
          <a:endParaRPr lang="en-US"/>
        </a:p>
      </dgm:t>
    </dgm:pt>
    <dgm:pt modelId="{2445DA49-44C8-AF46-BDF2-DFF5EAFDD11C}" type="sibTrans" cxnId="{6BAD8C1B-9A82-454D-A59D-78AF5333037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FE36F848-BDDE-624B-997E-C7FDE3A22C2A}">
      <dgm:prSet phldrT="[Text]"/>
      <dgm:spPr/>
      <dgm:t>
        <a:bodyPr/>
        <a:lstStyle/>
        <a:p>
          <a:r>
            <a:rPr lang="en-US" dirty="0"/>
            <a:t>Trial A</a:t>
          </a:r>
        </a:p>
      </dgm:t>
    </dgm:pt>
    <dgm:pt modelId="{8E8FE9D8-7A2B-6342-9865-C15D90759233}" type="parTrans" cxnId="{8BC779D9-0674-734B-8222-2076003AE11D}">
      <dgm:prSet/>
      <dgm:spPr/>
      <dgm:t>
        <a:bodyPr/>
        <a:lstStyle/>
        <a:p>
          <a:endParaRPr lang="en-US"/>
        </a:p>
      </dgm:t>
    </dgm:pt>
    <dgm:pt modelId="{5BFB1AFD-A4F4-204C-BB3F-D0035010FB9D}" type="sibTrans" cxnId="{8BC779D9-0674-734B-8222-2076003AE11D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F9AE813-30AA-C047-A9B3-A58D9C321C0B}">
      <dgm:prSet phldrT="[Text]"/>
      <dgm:spPr/>
      <dgm:t>
        <a:bodyPr/>
        <a:lstStyle/>
        <a:p>
          <a:r>
            <a:rPr lang="en-US" dirty="0"/>
            <a:t>Trial D</a:t>
          </a:r>
        </a:p>
      </dgm:t>
    </dgm:pt>
    <dgm:pt modelId="{FB2E019A-A5E0-6142-94B6-52034DE330A3}" type="parTrans" cxnId="{72A06277-CEE6-5042-AB14-532BAF973B45}">
      <dgm:prSet/>
      <dgm:spPr/>
      <dgm:t>
        <a:bodyPr/>
        <a:lstStyle/>
        <a:p>
          <a:endParaRPr lang="en-US"/>
        </a:p>
      </dgm:t>
    </dgm:pt>
    <dgm:pt modelId="{CE6E4380-5BF8-1843-AC71-00EDCF7F97F0}" type="sibTrans" cxnId="{72A06277-CEE6-5042-AB14-532BAF973B45}">
      <dgm:prSet/>
      <dgm:spPr/>
      <dgm:t>
        <a:bodyPr/>
        <a:lstStyle/>
        <a:p>
          <a:endParaRPr lang="en-US"/>
        </a:p>
      </dgm:t>
    </dgm:pt>
    <dgm:pt modelId="{C632256B-15DB-8A4F-8043-AC00B1DD06D4}" type="pres">
      <dgm:prSet presAssocID="{AE81E269-7BDE-9641-82E9-24720E350E8B}" presName="diagram" presStyleCnt="0">
        <dgm:presLayoutVars>
          <dgm:dir/>
          <dgm:resizeHandles/>
        </dgm:presLayoutVars>
      </dgm:prSet>
      <dgm:spPr/>
    </dgm:pt>
    <dgm:pt modelId="{E06A3A9E-6ED5-B646-AB60-A756A2B9F8A9}" type="pres">
      <dgm:prSet presAssocID="{E8671B24-38F5-7144-B3E0-E086D1DE2B0D}" presName="firstNode" presStyleLbl="node1" presStyleIdx="0" presStyleCnt="8">
        <dgm:presLayoutVars>
          <dgm:bulletEnabled val="1"/>
        </dgm:presLayoutVars>
      </dgm:prSet>
      <dgm:spPr/>
    </dgm:pt>
    <dgm:pt modelId="{C074B75A-26A6-4B46-8FCB-B116B82EB26D}" type="pres">
      <dgm:prSet presAssocID="{28F78009-941B-C842-B5E4-4BA6B39129A2}" presName="sibTrans" presStyleLbl="sibTrans2D1" presStyleIdx="0" presStyleCnt="7"/>
      <dgm:spPr/>
    </dgm:pt>
    <dgm:pt modelId="{476CAB5C-33CC-5649-8837-313C37395E6E}" type="pres">
      <dgm:prSet presAssocID="{449DD740-8130-AD49-B56F-D0BD0747AD75}" presName="middleNode" presStyleCnt="0"/>
      <dgm:spPr/>
    </dgm:pt>
    <dgm:pt modelId="{A8F48969-6DEF-6043-9EF5-4E28B5196985}" type="pres">
      <dgm:prSet presAssocID="{449DD740-8130-AD49-B56F-D0BD0747AD75}" presName="padding" presStyleLbl="node1" presStyleIdx="0" presStyleCnt="8"/>
      <dgm:spPr/>
    </dgm:pt>
    <dgm:pt modelId="{53E1BD99-2BBC-F149-AD51-E72B1C4CAA69}" type="pres">
      <dgm:prSet presAssocID="{449DD740-8130-AD49-B56F-D0BD0747AD75}" presName="shape" presStyleLbl="node1" presStyleIdx="1" presStyleCnt="8">
        <dgm:presLayoutVars>
          <dgm:bulletEnabled val="1"/>
        </dgm:presLayoutVars>
      </dgm:prSet>
      <dgm:spPr/>
    </dgm:pt>
    <dgm:pt modelId="{88954B11-A3C8-E94D-80DB-D1B548054183}" type="pres">
      <dgm:prSet presAssocID="{5874D3EC-0EE9-9246-8375-646DC1C4B72B}" presName="sibTrans" presStyleLbl="sibTrans2D1" presStyleIdx="1" presStyleCnt="7"/>
      <dgm:spPr/>
    </dgm:pt>
    <dgm:pt modelId="{150A7B60-1378-D043-9215-B1CFCB950464}" type="pres">
      <dgm:prSet presAssocID="{DF824312-7A8F-F746-850E-136C9F0D59E5}" presName="middleNode" presStyleCnt="0"/>
      <dgm:spPr/>
    </dgm:pt>
    <dgm:pt modelId="{8F3FDDB5-F7CE-5D47-A187-60B68ADC73E4}" type="pres">
      <dgm:prSet presAssocID="{DF824312-7A8F-F746-850E-136C9F0D59E5}" presName="padding" presStyleLbl="node1" presStyleIdx="1" presStyleCnt="8"/>
      <dgm:spPr/>
    </dgm:pt>
    <dgm:pt modelId="{75252D6A-4049-2B47-8B2C-911AB06D02ED}" type="pres">
      <dgm:prSet presAssocID="{DF824312-7A8F-F746-850E-136C9F0D59E5}" presName="shape" presStyleLbl="node1" presStyleIdx="2" presStyleCnt="8">
        <dgm:presLayoutVars>
          <dgm:bulletEnabled val="1"/>
        </dgm:presLayoutVars>
      </dgm:prSet>
      <dgm:spPr/>
    </dgm:pt>
    <dgm:pt modelId="{0950400A-A0B7-F745-AB02-6C4838A8FD69}" type="pres">
      <dgm:prSet presAssocID="{93CC59AD-3980-A04B-B00B-862F27595A4A}" presName="sibTrans" presStyleLbl="sibTrans2D1" presStyleIdx="2" presStyleCnt="7"/>
      <dgm:spPr/>
    </dgm:pt>
    <dgm:pt modelId="{A4D6E2B3-804E-A348-97ED-4F6AEA1F06F0}" type="pres">
      <dgm:prSet presAssocID="{EE8618E7-7883-BF47-9D5E-CDDEC443183A}" presName="middleNode" presStyleCnt="0"/>
      <dgm:spPr/>
    </dgm:pt>
    <dgm:pt modelId="{E5CA59E1-9B1B-744D-822A-36B09741E7B2}" type="pres">
      <dgm:prSet presAssocID="{EE8618E7-7883-BF47-9D5E-CDDEC443183A}" presName="padding" presStyleLbl="node1" presStyleIdx="2" presStyleCnt="8"/>
      <dgm:spPr/>
    </dgm:pt>
    <dgm:pt modelId="{7C67359C-9AD9-8B4E-A551-550EF8000F2D}" type="pres">
      <dgm:prSet presAssocID="{EE8618E7-7883-BF47-9D5E-CDDEC443183A}" presName="shape" presStyleLbl="node1" presStyleIdx="3" presStyleCnt="8">
        <dgm:presLayoutVars>
          <dgm:bulletEnabled val="1"/>
        </dgm:presLayoutVars>
      </dgm:prSet>
      <dgm:spPr/>
    </dgm:pt>
    <dgm:pt modelId="{ED081538-3649-A54E-BE65-127F49A6274A}" type="pres">
      <dgm:prSet presAssocID="{D50F0C0D-8A96-DA49-8F4B-73BF58D45D63}" presName="sibTrans" presStyleLbl="sibTrans2D1" presStyleIdx="3" presStyleCnt="7"/>
      <dgm:spPr/>
    </dgm:pt>
    <dgm:pt modelId="{4EC06A88-C46C-2A4F-BE3A-4297BEB64EB7}" type="pres">
      <dgm:prSet presAssocID="{8CD7B1E1-E271-6546-97D0-379AD1FD0D13}" presName="middleNode" presStyleCnt="0"/>
      <dgm:spPr/>
    </dgm:pt>
    <dgm:pt modelId="{56D69341-5F02-2445-B126-38DA9B8B27C6}" type="pres">
      <dgm:prSet presAssocID="{8CD7B1E1-E271-6546-97D0-379AD1FD0D13}" presName="padding" presStyleLbl="node1" presStyleIdx="3" presStyleCnt="8"/>
      <dgm:spPr/>
    </dgm:pt>
    <dgm:pt modelId="{C811B5C7-46A8-EF41-8E5D-2BCF86B7D06A}" type="pres">
      <dgm:prSet presAssocID="{8CD7B1E1-E271-6546-97D0-379AD1FD0D13}" presName="shape" presStyleLbl="node1" presStyleIdx="4" presStyleCnt="8">
        <dgm:presLayoutVars>
          <dgm:bulletEnabled val="1"/>
        </dgm:presLayoutVars>
      </dgm:prSet>
      <dgm:spPr/>
    </dgm:pt>
    <dgm:pt modelId="{9EA25735-FC26-E742-BC24-5E4B43821A5C}" type="pres">
      <dgm:prSet presAssocID="{5B1F9C76-D153-BA4B-80B3-5DC7BD42675F}" presName="sibTrans" presStyleLbl="sibTrans2D1" presStyleIdx="4" presStyleCnt="7"/>
      <dgm:spPr/>
    </dgm:pt>
    <dgm:pt modelId="{541FFC85-BA87-4D45-BAB8-97DA2E83CA86}" type="pres">
      <dgm:prSet presAssocID="{3F1C490E-D3F6-904E-A8DB-1C8CCB254F6B}" presName="middleNode" presStyleCnt="0"/>
      <dgm:spPr/>
    </dgm:pt>
    <dgm:pt modelId="{9F6A3DEE-3546-B242-967F-B3E783DD2D8C}" type="pres">
      <dgm:prSet presAssocID="{3F1C490E-D3F6-904E-A8DB-1C8CCB254F6B}" presName="padding" presStyleLbl="node1" presStyleIdx="4" presStyleCnt="8"/>
      <dgm:spPr/>
    </dgm:pt>
    <dgm:pt modelId="{71CD5ACC-053A-0F48-AA9B-F6B0D577E866}" type="pres">
      <dgm:prSet presAssocID="{3F1C490E-D3F6-904E-A8DB-1C8CCB254F6B}" presName="shape" presStyleLbl="node1" presStyleIdx="5" presStyleCnt="8">
        <dgm:presLayoutVars>
          <dgm:bulletEnabled val="1"/>
        </dgm:presLayoutVars>
      </dgm:prSet>
      <dgm:spPr/>
    </dgm:pt>
    <dgm:pt modelId="{47231F2B-7025-5042-AA55-10EC7FE3E4D1}" type="pres">
      <dgm:prSet presAssocID="{2445DA49-44C8-AF46-BDF2-DFF5EAFDD11C}" presName="sibTrans" presStyleLbl="sibTrans2D1" presStyleIdx="5" presStyleCnt="7"/>
      <dgm:spPr/>
    </dgm:pt>
    <dgm:pt modelId="{59A3B6C1-E4CE-4147-B6EC-C3A78CE10204}" type="pres">
      <dgm:prSet presAssocID="{FE36F848-BDDE-624B-997E-C7FDE3A22C2A}" presName="middleNode" presStyleCnt="0"/>
      <dgm:spPr/>
    </dgm:pt>
    <dgm:pt modelId="{A9F3FA9D-DCEE-5A4B-8BD5-2CF7BA6DFB5D}" type="pres">
      <dgm:prSet presAssocID="{FE36F848-BDDE-624B-997E-C7FDE3A22C2A}" presName="padding" presStyleLbl="node1" presStyleIdx="5" presStyleCnt="8"/>
      <dgm:spPr/>
    </dgm:pt>
    <dgm:pt modelId="{D5F65F91-1A8E-1B4E-8E1B-BA169807DBC7}" type="pres">
      <dgm:prSet presAssocID="{FE36F848-BDDE-624B-997E-C7FDE3A22C2A}" presName="shape" presStyleLbl="node1" presStyleIdx="6" presStyleCnt="8">
        <dgm:presLayoutVars>
          <dgm:bulletEnabled val="1"/>
        </dgm:presLayoutVars>
      </dgm:prSet>
      <dgm:spPr/>
    </dgm:pt>
    <dgm:pt modelId="{5265A36F-3BD2-AB4C-9E73-73B1D10BA145}" type="pres">
      <dgm:prSet presAssocID="{5BFB1AFD-A4F4-204C-BB3F-D0035010FB9D}" presName="sibTrans" presStyleLbl="sibTrans2D1" presStyleIdx="6" presStyleCnt="7"/>
      <dgm:spPr/>
    </dgm:pt>
    <dgm:pt modelId="{DD796900-279A-FA4D-9F7D-8D8CCDA45BCE}" type="pres">
      <dgm:prSet presAssocID="{7F9AE813-30AA-C047-A9B3-A58D9C321C0B}" presName="lastNode" presStyleLbl="node1" presStyleIdx="7" presStyleCnt="8">
        <dgm:presLayoutVars>
          <dgm:bulletEnabled val="1"/>
        </dgm:presLayoutVars>
      </dgm:prSet>
      <dgm:spPr/>
    </dgm:pt>
  </dgm:ptLst>
  <dgm:cxnLst>
    <dgm:cxn modelId="{7B621714-56A6-1147-AD28-90F52C5C3892}" type="presOf" srcId="{28F78009-941B-C842-B5E4-4BA6B39129A2}" destId="{C074B75A-26A6-4B46-8FCB-B116B82EB26D}" srcOrd="0" destOrd="0" presId="urn:microsoft.com/office/officeart/2005/8/layout/bProcess2"/>
    <dgm:cxn modelId="{464E8A14-62E2-4A4D-8FB5-0D316C85FE9A}" type="presOf" srcId="{E8671B24-38F5-7144-B3E0-E086D1DE2B0D}" destId="{E06A3A9E-6ED5-B646-AB60-A756A2B9F8A9}" srcOrd="0" destOrd="0" presId="urn:microsoft.com/office/officeart/2005/8/layout/bProcess2"/>
    <dgm:cxn modelId="{E7C3E918-D886-9A42-9C5E-A0E965B88554}" type="presOf" srcId="{449DD740-8130-AD49-B56F-D0BD0747AD75}" destId="{53E1BD99-2BBC-F149-AD51-E72B1C4CAA69}" srcOrd="0" destOrd="0" presId="urn:microsoft.com/office/officeart/2005/8/layout/bProcess2"/>
    <dgm:cxn modelId="{6BAD8C1B-9A82-454D-A59D-78AF53330376}" srcId="{AE81E269-7BDE-9641-82E9-24720E350E8B}" destId="{3F1C490E-D3F6-904E-A8DB-1C8CCB254F6B}" srcOrd="5" destOrd="0" parTransId="{9D2E5690-F6D3-084F-9E92-5D5B348804FA}" sibTransId="{2445DA49-44C8-AF46-BDF2-DFF5EAFDD11C}"/>
    <dgm:cxn modelId="{FF28DE2C-15D0-B542-A212-4C76C2C78020}" type="presOf" srcId="{8CD7B1E1-E271-6546-97D0-379AD1FD0D13}" destId="{C811B5C7-46A8-EF41-8E5D-2BCF86B7D06A}" srcOrd="0" destOrd="0" presId="urn:microsoft.com/office/officeart/2005/8/layout/bProcess2"/>
    <dgm:cxn modelId="{90444030-5084-514C-BB6A-D78AF1AB0F43}" srcId="{AE81E269-7BDE-9641-82E9-24720E350E8B}" destId="{449DD740-8130-AD49-B56F-D0BD0747AD75}" srcOrd="1" destOrd="0" parTransId="{E4E0A4B4-6A83-CC45-9222-FADE99B59F11}" sibTransId="{5874D3EC-0EE9-9246-8375-646DC1C4B72B}"/>
    <dgm:cxn modelId="{110D8A39-DB80-CA40-92B0-72566FF92179}" type="presOf" srcId="{7F9AE813-30AA-C047-A9B3-A58D9C321C0B}" destId="{DD796900-279A-FA4D-9F7D-8D8CCDA45BCE}" srcOrd="0" destOrd="0" presId="urn:microsoft.com/office/officeart/2005/8/layout/bProcess2"/>
    <dgm:cxn modelId="{FD93005F-B9DC-2A4B-A932-590705649D31}" type="presOf" srcId="{5BFB1AFD-A4F4-204C-BB3F-D0035010FB9D}" destId="{5265A36F-3BD2-AB4C-9E73-73B1D10BA145}" srcOrd="0" destOrd="0" presId="urn:microsoft.com/office/officeart/2005/8/layout/bProcess2"/>
    <dgm:cxn modelId="{72A06277-CEE6-5042-AB14-532BAF973B45}" srcId="{AE81E269-7BDE-9641-82E9-24720E350E8B}" destId="{7F9AE813-30AA-C047-A9B3-A58D9C321C0B}" srcOrd="7" destOrd="0" parTransId="{FB2E019A-A5E0-6142-94B6-52034DE330A3}" sibTransId="{CE6E4380-5BF8-1843-AC71-00EDCF7F97F0}"/>
    <dgm:cxn modelId="{9CA44F78-4819-3C47-AE57-98CC32DB43DF}" type="presOf" srcId="{D50F0C0D-8A96-DA49-8F4B-73BF58D45D63}" destId="{ED081538-3649-A54E-BE65-127F49A6274A}" srcOrd="0" destOrd="0" presId="urn:microsoft.com/office/officeart/2005/8/layout/bProcess2"/>
    <dgm:cxn modelId="{50035B7E-696B-E64C-9E27-DD5817DBD86B}" type="presOf" srcId="{5B1F9C76-D153-BA4B-80B3-5DC7BD42675F}" destId="{9EA25735-FC26-E742-BC24-5E4B43821A5C}" srcOrd="0" destOrd="0" presId="urn:microsoft.com/office/officeart/2005/8/layout/bProcess2"/>
    <dgm:cxn modelId="{D914F78E-41F1-DD46-A996-BFF560B084C9}" type="presOf" srcId="{5874D3EC-0EE9-9246-8375-646DC1C4B72B}" destId="{88954B11-A3C8-E94D-80DB-D1B548054183}" srcOrd="0" destOrd="0" presId="urn:microsoft.com/office/officeart/2005/8/layout/bProcess2"/>
    <dgm:cxn modelId="{8F247DA0-23A1-C945-975C-AB6AB7ED0B35}" type="presOf" srcId="{3F1C490E-D3F6-904E-A8DB-1C8CCB254F6B}" destId="{71CD5ACC-053A-0F48-AA9B-F6B0D577E866}" srcOrd="0" destOrd="0" presId="urn:microsoft.com/office/officeart/2005/8/layout/bProcess2"/>
    <dgm:cxn modelId="{4C31C7A5-3DB1-9945-AA74-72D2902EA9FF}" type="presOf" srcId="{DF824312-7A8F-F746-850E-136C9F0D59E5}" destId="{75252D6A-4049-2B47-8B2C-911AB06D02ED}" srcOrd="0" destOrd="0" presId="urn:microsoft.com/office/officeart/2005/8/layout/bProcess2"/>
    <dgm:cxn modelId="{67A916A7-FFA2-6A46-B6A3-A11AC003E9DD}" srcId="{AE81E269-7BDE-9641-82E9-24720E350E8B}" destId="{DF824312-7A8F-F746-850E-136C9F0D59E5}" srcOrd="2" destOrd="0" parTransId="{979E0645-2003-5D48-99FF-C90B43284C33}" sibTransId="{93CC59AD-3980-A04B-B00B-862F27595A4A}"/>
    <dgm:cxn modelId="{731E68B8-2EA9-384E-8F0E-F1266547F703}" type="presOf" srcId="{2445DA49-44C8-AF46-BDF2-DFF5EAFDD11C}" destId="{47231F2B-7025-5042-AA55-10EC7FE3E4D1}" srcOrd="0" destOrd="0" presId="urn:microsoft.com/office/officeart/2005/8/layout/bProcess2"/>
    <dgm:cxn modelId="{1FFA56BC-2883-E841-B23C-0B5DC8D101E9}" type="presOf" srcId="{FE36F848-BDDE-624B-997E-C7FDE3A22C2A}" destId="{D5F65F91-1A8E-1B4E-8E1B-BA169807DBC7}" srcOrd="0" destOrd="0" presId="urn:microsoft.com/office/officeart/2005/8/layout/bProcess2"/>
    <dgm:cxn modelId="{3F7E18BE-88CA-B44C-8281-AA39917BC4B3}" srcId="{AE81E269-7BDE-9641-82E9-24720E350E8B}" destId="{EE8618E7-7883-BF47-9D5E-CDDEC443183A}" srcOrd="3" destOrd="0" parTransId="{94B3CA00-50CC-E249-B236-FC242CFFD1E7}" sibTransId="{D50F0C0D-8A96-DA49-8F4B-73BF58D45D63}"/>
    <dgm:cxn modelId="{FFAB2CC1-94FE-A742-91A9-A050484D5C92}" type="presOf" srcId="{EE8618E7-7883-BF47-9D5E-CDDEC443183A}" destId="{7C67359C-9AD9-8B4E-A551-550EF8000F2D}" srcOrd="0" destOrd="0" presId="urn:microsoft.com/office/officeart/2005/8/layout/bProcess2"/>
    <dgm:cxn modelId="{6661B3C5-BD9D-6949-AFF5-BF18147ADAAE}" srcId="{AE81E269-7BDE-9641-82E9-24720E350E8B}" destId="{E8671B24-38F5-7144-B3E0-E086D1DE2B0D}" srcOrd="0" destOrd="0" parTransId="{3EE18AE8-0681-8B49-B9AF-3A7723602958}" sibTransId="{28F78009-941B-C842-B5E4-4BA6B39129A2}"/>
    <dgm:cxn modelId="{BDD641CD-DE52-314D-A0FC-EEC76C569953}" srcId="{AE81E269-7BDE-9641-82E9-24720E350E8B}" destId="{8CD7B1E1-E271-6546-97D0-379AD1FD0D13}" srcOrd="4" destOrd="0" parTransId="{1239C0D2-955A-834B-B55B-BF8D83885891}" sibTransId="{5B1F9C76-D153-BA4B-80B3-5DC7BD42675F}"/>
    <dgm:cxn modelId="{E7AA16D2-A26D-1348-9B3E-3CC37528A4A0}" type="presOf" srcId="{AE81E269-7BDE-9641-82E9-24720E350E8B}" destId="{C632256B-15DB-8A4F-8043-AC00B1DD06D4}" srcOrd="0" destOrd="0" presId="urn:microsoft.com/office/officeart/2005/8/layout/bProcess2"/>
    <dgm:cxn modelId="{8BC779D9-0674-734B-8222-2076003AE11D}" srcId="{AE81E269-7BDE-9641-82E9-24720E350E8B}" destId="{FE36F848-BDDE-624B-997E-C7FDE3A22C2A}" srcOrd="6" destOrd="0" parTransId="{8E8FE9D8-7A2B-6342-9865-C15D90759233}" sibTransId="{5BFB1AFD-A4F4-204C-BB3F-D0035010FB9D}"/>
    <dgm:cxn modelId="{6F1549FD-99A5-2B44-8C56-2F2C7171F232}" type="presOf" srcId="{93CC59AD-3980-A04B-B00B-862F27595A4A}" destId="{0950400A-A0B7-F745-AB02-6C4838A8FD69}" srcOrd="0" destOrd="0" presId="urn:microsoft.com/office/officeart/2005/8/layout/bProcess2"/>
    <dgm:cxn modelId="{80EA873A-5F6E-5640-9667-E129598E270B}" type="presParOf" srcId="{C632256B-15DB-8A4F-8043-AC00B1DD06D4}" destId="{E06A3A9E-6ED5-B646-AB60-A756A2B9F8A9}" srcOrd="0" destOrd="0" presId="urn:microsoft.com/office/officeart/2005/8/layout/bProcess2"/>
    <dgm:cxn modelId="{BE5B0DE3-B650-2642-8BA9-59FB5C6D5B36}" type="presParOf" srcId="{C632256B-15DB-8A4F-8043-AC00B1DD06D4}" destId="{C074B75A-26A6-4B46-8FCB-B116B82EB26D}" srcOrd="1" destOrd="0" presId="urn:microsoft.com/office/officeart/2005/8/layout/bProcess2"/>
    <dgm:cxn modelId="{EE3C0FF2-F260-AE47-A323-02B8426AA42B}" type="presParOf" srcId="{C632256B-15DB-8A4F-8043-AC00B1DD06D4}" destId="{476CAB5C-33CC-5649-8837-313C37395E6E}" srcOrd="2" destOrd="0" presId="urn:microsoft.com/office/officeart/2005/8/layout/bProcess2"/>
    <dgm:cxn modelId="{E2D3E6ED-B5AA-9F4A-809E-714E7B36E6DF}" type="presParOf" srcId="{476CAB5C-33CC-5649-8837-313C37395E6E}" destId="{A8F48969-6DEF-6043-9EF5-4E28B5196985}" srcOrd="0" destOrd="0" presId="urn:microsoft.com/office/officeart/2005/8/layout/bProcess2"/>
    <dgm:cxn modelId="{1803EF0E-98FE-5542-98C6-3BD90484C671}" type="presParOf" srcId="{476CAB5C-33CC-5649-8837-313C37395E6E}" destId="{53E1BD99-2BBC-F149-AD51-E72B1C4CAA69}" srcOrd="1" destOrd="0" presId="urn:microsoft.com/office/officeart/2005/8/layout/bProcess2"/>
    <dgm:cxn modelId="{A8DDAD6D-699F-A34D-9463-208672CD7A7D}" type="presParOf" srcId="{C632256B-15DB-8A4F-8043-AC00B1DD06D4}" destId="{88954B11-A3C8-E94D-80DB-D1B548054183}" srcOrd="3" destOrd="0" presId="urn:microsoft.com/office/officeart/2005/8/layout/bProcess2"/>
    <dgm:cxn modelId="{A3BE1E7E-3717-3945-92E1-CF906FDCA824}" type="presParOf" srcId="{C632256B-15DB-8A4F-8043-AC00B1DD06D4}" destId="{150A7B60-1378-D043-9215-B1CFCB950464}" srcOrd="4" destOrd="0" presId="urn:microsoft.com/office/officeart/2005/8/layout/bProcess2"/>
    <dgm:cxn modelId="{57C7E337-2CDA-FF47-9FDB-13841DABD423}" type="presParOf" srcId="{150A7B60-1378-D043-9215-B1CFCB950464}" destId="{8F3FDDB5-F7CE-5D47-A187-60B68ADC73E4}" srcOrd="0" destOrd="0" presId="urn:microsoft.com/office/officeart/2005/8/layout/bProcess2"/>
    <dgm:cxn modelId="{5195095F-4E98-F142-97A4-F60D41EB9D70}" type="presParOf" srcId="{150A7B60-1378-D043-9215-B1CFCB950464}" destId="{75252D6A-4049-2B47-8B2C-911AB06D02ED}" srcOrd="1" destOrd="0" presId="urn:microsoft.com/office/officeart/2005/8/layout/bProcess2"/>
    <dgm:cxn modelId="{1B8D7951-7A76-F341-8328-DD08F2BB42F4}" type="presParOf" srcId="{C632256B-15DB-8A4F-8043-AC00B1DD06D4}" destId="{0950400A-A0B7-F745-AB02-6C4838A8FD69}" srcOrd="5" destOrd="0" presId="urn:microsoft.com/office/officeart/2005/8/layout/bProcess2"/>
    <dgm:cxn modelId="{A9468B68-6377-E945-BE49-43BDC4DA0392}" type="presParOf" srcId="{C632256B-15DB-8A4F-8043-AC00B1DD06D4}" destId="{A4D6E2B3-804E-A348-97ED-4F6AEA1F06F0}" srcOrd="6" destOrd="0" presId="urn:microsoft.com/office/officeart/2005/8/layout/bProcess2"/>
    <dgm:cxn modelId="{F5E8AC61-6640-D247-95C6-6A230070062F}" type="presParOf" srcId="{A4D6E2B3-804E-A348-97ED-4F6AEA1F06F0}" destId="{E5CA59E1-9B1B-744D-822A-36B09741E7B2}" srcOrd="0" destOrd="0" presId="urn:microsoft.com/office/officeart/2005/8/layout/bProcess2"/>
    <dgm:cxn modelId="{20D67A4B-3D0D-1D44-A8D8-707BF9C8F6CA}" type="presParOf" srcId="{A4D6E2B3-804E-A348-97ED-4F6AEA1F06F0}" destId="{7C67359C-9AD9-8B4E-A551-550EF8000F2D}" srcOrd="1" destOrd="0" presId="urn:microsoft.com/office/officeart/2005/8/layout/bProcess2"/>
    <dgm:cxn modelId="{4FDD86F6-3DF9-DC4D-9E1A-00124E4517BA}" type="presParOf" srcId="{C632256B-15DB-8A4F-8043-AC00B1DD06D4}" destId="{ED081538-3649-A54E-BE65-127F49A6274A}" srcOrd="7" destOrd="0" presId="urn:microsoft.com/office/officeart/2005/8/layout/bProcess2"/>
    <dgm:cxn modelId="{3A56ED8F-0E0A-0E48-B281-F7F24AD4C17B}" type="presParOf" srcId="{C632256B-15DB-8A4F-8043-AC00B1DD06D4}" destId="{4EC06A88-C46C-2A4F-BE3A-4297BEB64EB7}" srcOrd="8" destOrd="0" presId="urn:microsoft.com/office/officeart/2005/8/layout/bProcess2"/>
    <dgm:cxn modelId="{CB9B1369-5BC9-1145-A7FF-2D7E79EE1829}" type="presParOf" srcId="{4EC06A88-C46C-2A4F-BE3A-4297BEB64EB7}" destId="{56D69341-5F02-2445-B126-38DA9B8B27C6}" srcOrd="0" destOrd="0" presId="urn:microsoft.com/office/officeart/2005/8/layout/bProcess2"/>
    <dgm:cxn modelId="{319E04F2-5DC1-764F-87BD-7BFA8BAA0668}" type="presParOf" srcId="{4EC06A88-C46C-2A4F-BE3A-4297BEB64EB7}" destId="{C811B5C7-46A8-EF41-8E5D-2BCF86B7D06A}" srcOrd="1" destOrd="0" presId="urn:microsoft.com/office/officeart/2005/8/layout/bProcess2"/>
    <dgm:cxn modelId="{C16FAF2F-4A97-CF42-88F1-DEB31A79465F}" type="presParOf" srcId="{C632256B-15DB-8A4F-8043-AC00B1DD06D4}" destId="{9EA25735-FC26-E742-BC24-5E4B43821A5C}" srcOrd="9" destOrd="0" presId="urn:microsoft.com/office/officeart/2005/8/layout/bProcess2"/>
    <dgm:cxn modelId="{22611EB9-0316-264D-9686-35E687BDCE50}" type="presParOf" srcId="{C632256B-15DB-8A4F-8043-AC00B1DD06D4}" destId="{541FFC85-BA87-4D45-BAB8-97DA2E83CA86}" srcOrd="10" destOrd="0" presId="urn:microsoft.com/office/officeart/2005/8/layout/bProcess2"/>
    <dgm:cxn modelId="{5D8A110F-D09E-F645-96E5-CF5678067287}" type="presParOf" srcId="{541FFC85-BA87-4D45-BAB8-97DA2E83CA86}" destId="{9F6A3DEE-3546-B242-967F-B3E783DD2D8C}" srcOrd="0" destOrd="0" presId="urn:microsoft.com/office/officeart/2005/8/layout/bProcess2"/>
    <dgm:cxn modelId="{DA9739FB-5FCF-8F41-8D32-9A9CABC5254E}" type="presParOf" srcId="{541FFC85-BA87-4D45-BAB8-97DA2E83CA86}" destId="{71CD5ACC-053A-0F48-AA9B-F6B0D577E866}" srcOrd="1" destOrd="0" presId="urn:microsoft.com/office/officeart/2005/8/layout/bProcess2"/>
    <dgm:cxn modelId="{6BA08282-BD20-DE49-90E3-08AF4CC5A0C2}" type="presParOf" srcId="{C632256B-15DB-8A4F-8043-AC00B1DD06D4}" destId="{47231F2B-7025-5042-AA55-10EC7FE3E4D1}" srcOrd="11" destOrd="0" presId="urn:microsoft.com/office/officeart/2005/8/layout/bProcess2"/>
    <dgm:cxn modelId="{ADDFEF74-AB60-404F-842E-9C546C15F5B1}" type="presParOf" srcId="{C632256B-15DB-8A4F-8043-AC00B1DD06D4}" destId="{59A3B6C1-E4CE-4147-B6EC-C3A78CE10204}" srcOrd="12" destOrd="0" presId="urn:microsoft.com/office/officeart/2005/8/layout/bProcess2"/>
    <dgm:cxn modelId="{492446A1-A8DD-5048-82FB-A18C5B590BBC}" type="presParOf" srcId="{59A3B6C1-E4CE-4147-B6EC-C3A78CE10204}" destId="{A9F3FA9D-DCEE-5A4B-8BD5-2CF7BA6DFB5D}" srcOrd="0" destOrd="0" presId="urn:microsoft.com/office/officeart/2005/8/layout/bProcess2"/>
    <dgm:cxn modelId="{AFFFB7C0-F2CE-2149-84E9-1B0EC9C79A1B}" type="presParOf" srcId="{59A3B6C1-E4CE-4147-B6EC-C3A78CE10204}" destId="{D5F65F91-1A8E-1B4E-8E1B-BA169807DBC7}" srcOrd="1" destOrd="0" presId="urn:microsoft.com/office/officeart/2005/8/layout/bProcess2"/>
    <dgm:cxn modelId="{66354190-96C0-294E-8741-884EC4CB334F}" type="presParOf" srcId="{C632256B-15DB-8A4F-8043-AC00B1DD06D4}" destId="{5265A36F-3BD2-AB4C-9E73-73B1D10BA145}" srcOrd="13" destOrd="0" presId="urn:microsoft.com/office/officeart/2005/8/layout/bProcess2"/>
    <dgm:cxn modelId="{A8C5EBE1-EC2C-184F-82C4-476C49D4E257}" type="presParOf" srcId="{C632256B-15DB-8A4F-8043-AC00B1DD06D4}" destId="{DD796900-279A-FA4D-9F7D-8D8CCDA45BCE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A3A9E-6ED5-B646-AB60-A756A2B9F8A9}">
      <dsp:nvSpPr>
        <dsp:cNvPr id="0" name=""/>
        <dsp:cNvSpPr/>
      </dsp:nvSpPr>
      <dsp:spPr>
        <a:xfrm>
          <a:off x="1004624" y="1908"/>
          <a:ext cx="1359572" cy="13595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Trial A</a:t>
          </a:r>
        </a:p>
      </dsp:txBody>
      <dsp:txXfrm>
        <a:off x="1203729" y="201013"/>
        <a:ext cx="961362" cy="961362"/>
      </dsp:txXfrm>
    </dsp:sp>
    <dsp:sp modelId="{C074B75A-26A6-4B46-8FCB-B116B82EB26D}">
      <dsp:nvSpPr>
        <dsp:cNvPr id="0" name=""/>
        <dsp:cNvSpPr/>
      </dsp:nvSpPr>
      <dsp:spPr>
        <a:xfrm rot="10800000">
          <a:off x="1446485" y="1537036"/>
          <a:ext cx="475850" cy="372176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1BD99-2BBC-F149-AD51-E72B1C4CAA69}">
      <dsp:nvSpPr>
        <dsp:cNvPr id="0" name=""/>
        <dsp:cNvSpPr/>
      </dsp:nvSpPr>
      <dsp:spPr>
        <a:xfrm>
          <a:off x="1230993" y="2063700"/>
          <a:ext cx="906835" cy="90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Trial D</a:t>
          </a:r>
        </a:p>
      </dsp:txBody>
      <dsp:txXfrm>
        <a:off x="1363796" y="2196503"/>
        <a:ext cx="641229" cy="641229"/>
      </dsp:txXfrm>
    </dsp:sp>
    <dsp:sp modelId="{88954B11-A3C8-E94D-80DB-D1B548054183}">
      <dsp:nvSpPr>
        <dsp:cNvPr id="0" name=""/>
        <dsp:cNvSpPr/>
      </dsp:nvSpPr>
      <dsp:spPr>
        <a:xfrm rot="5400000">
          <a:off x="2476698" y="2331030"/>
          <a:ext cx="475850" cy="372176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52D6A-4049-2B47-8B2C-911AB06D02ED}">
      <dsp:nvSpPr>
        <dsp:cNvPr id="0" name=""/>
        <dsp:cNvSpPr/>
      </dsp:nvSpPr>
      <dsp:spPr>
        <a:xfrm>
          <a:off x="3270352" y="2063700"/>
          <a:ext cx="906835" cy="90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Trial C</a:t>
          </a:r>
        </a:p>
      </dsp:txBody>
      <dsp:txXfrm>
        <a:off x="3403155" y="2196503"/>
        <a:ext cx="641229" cy="641229"/>
      </dsp:txXfrm>
    </dsp:sp>
    <dsp:sp modelId="{0950400A-A0B7-F745-AB02-6C4838A8FD69}">
      <dsp:nvSpPr>
        <dsp:cNvPr id="0" name=""/>
        <dsp:cNvSpPr/>
      </dsp:nvSpPr>
      <dsp:spPr>
        <a:xfrm>
          <a:off x="3485845" y="1402785"/>
          <a:ext cx="475850" cy="372176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7359C-9AD9-8B4E-A551-550EF8000F2D}">
      <dsp:nvSpPr>
        <dsp:cNvPr id="0" name=""/>
        <dsp:cNvSpPr/>
      </dsp:nvSpPr>
      <dsp:spPr>
        <a:xfrm>
          <a:off x="3270352" y="228277"/>
          <a:ext cx="906835" cy="90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Trial B</a:t>
          </a:r>
        </a:p>
      </dsp:txBody>
      <dsp:txXfrm>
        <a:off x="3403155" y="361080"/>
        <a:ext cx="641229" cy="641229"/>
      </dsp:txXfrm>
    </dsp:sp>
    <dsp:sp modelId="{ED081538-3649-A54E-BE65-127F49A6274A}">
      <dsp:nvSpPr>
        <dsp:cNvPr id="0" name=""/>
        <dsp:cNvSpPr/>
      </dsp:nvSpPr>
      <dsp:spPr>
        <a:xfrm rot="5400000">
          <a:off x="4516058" y="495606"/>
          <a:ext cx="475850" cy="372176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1B5C7-46A8-EF41-8E5D-2BCF86B7D06A}">
      <dsp:nvSpPr>
        <dsp:cNvPr id="0" name=""/>
        <dsp:cNvSpPr/>
      </dsp:nvSpPr>
      <dsp:spPr>
        <a:xfrm>
          <a:off x="5309712" y="228277"/>
          <a:ext cx="906835" cy="90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Trial C</a:t>
          </a:r>
        </a:p>
      </dsp:txBody>
      <dsp:txXfrm>
        <a:off x="5442515" y="361080"/>
        <a:ext cx="641229" cy="641229"/>
      </dsp:txXfrm>
    </dsp:sp>
    <dsp:sp modelId="{9EA25735-FC26-E742-BC24-5E4B43821A5C}">
      <dsp:nvSpPr>
        <dsp:cNvPr id="0" name=""/>
        <dsp:cNvSpPr/>
      </dsp:nvSpPr>
      <dsp:spPr>
        <a:xfrm rot="10800000">
          <a:off x="5525204" y="1423851"/>
          <a:ext cx="475850" cy="372176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D5ACC-053A-0F48-AA9B-F6B0D577E866}">
      <dsp:nvSpPr>
        <dsp:cNvPr id="0" name=""/>
        <dsp:cNvSpPr/>
      </dsp:nvSpPr>
      <dsp:spPr>
        <a:xfrm>
          <a:off x="5309712" y="2063700"/>
          <a:ext cx="906835" cy="90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Trial B</a:t>
          </a:r>
        </a:p>
      </dsp:txBody>
      <dsp:txXfrm>
        <a:off x="5442515" y="2196503"/>
        <a:ext cx="641229" cy="641229"/>
      </dsp:txXfrm>
    </dsp:sp>
    <dsp:sp modelId="{47231F2B-7025-5042-AA55-10EC7FE3E4D1}">
      <dsp:nvSpPr>
        <dsp:cNvPr id="0" name=""/>
        <dsp:cNvSpPr/>
      </dsp:nvSpPr>
      <dsp:spPr>
        <a:xfrm rot="5400000">
          <a:off x="6555417" y="2331030"/>
          <a:ext cx="475850" cy="372176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65F91-1A8E-1B4E-8E1B-BA169807DBC7}">
      <dsp:nvSpPr>
        <dsp:cNvPr id="0" name=""/>
        <dsp:cNvSpPr/>
      </dsp:nvSpPr>
      <dsp:spPr>
        <a:xfrm>
          <a:off x="7349071" y="2063700"/>
          <a:ext cx="906835" cy="906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Trial A</a:t>
          </a:r>
        </a:p>
      </dsp:txBody>
      <dsp:txXfrm>
        <a:off x="7481874" y="2196503"/>
        <a:ext cx="641229" cy="641229"/>
      </dsp:txXfrm>
    </dsp:sp>
    <dsp:sp modelId="{5265A36F-3BD2-AB4C-9E73-73B1D10BA145}">
      <dsp:nvSpPr>
        <dsp:cNvPr id="0" name=""/>
        <dsp:cNvSpPr/>
      </dsp:nvSpPr>
      <dsp:spPr>
        <a:xfrm>
          <a:off x="7564563" y="1515969"/>
          <a:ext cx="475850" cy="372176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96900-279A-FA4D-9F7D-8D8CCDA45BCE}">
      <dsp:nvSpPr>
        <dsp:cNvPr id="0" name=""/>
        <dsp:cNvSpPr/>
      </dsp:nvSpPr>
      <dsp:spPr>
        <a:xfrm>
          <a:off x="7122702" y="1908"/>
          <a:ext cx="1359572" cy="13595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Trial D</a:t>
          </a:r>
        </a:p>
      </dsp:txBody>
      <dsp:txXfrm>
        <a:off x="7321807" y="201013"/>
        <a:ext cx="961362" cy="961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907C3-CA91-3B48-8B22-E4468374C754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78E3F-C88C-A945-983E-9D9B82FC3A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5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Searches occur both locally when exploiting a particular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131FB-D08A-2E4D-872F-47DC53A059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5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131FB-D08A-2E4D-872F-47DC53A059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5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8471-FB38-414E-84F8-6895B1463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3EF90-86E4-4C43-A84D-C32446B9D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D31F-F329-FD48-8009-082E1A9F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894-8E31-0D42-B252-272E59BA5F5D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FB78-2A10-BB4A-9198-09E2F57E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BA582-03C1-AF49-9EE7-04ADD402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EF16-A641-144E-BF99-C0E9CB028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0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16B8-161A-9C4E-89FE-120C7CED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61557-6F1C-C046-8B9E-2BD191F65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8A13-C14B-EE40-93AC-D2E34654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894-8E31-0D42-B252-272E59BA5F5D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6BA3E-6D44-E746-8360-6A2E77B0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60C4E-79D7-4942-9CEE-B48956E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EF16-A641-144E-BF99-C0E9CB028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98AE1-51D1-5C41-BDEE-0D8D210C4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0D53D-A3CA-FC4B-9D73-E2496CA6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486AE-07CB-E54B-BA99-729F8673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894-8E31-0D42-B252-272E59BA5F5D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B496-9F56-D24B-83BF-86BD0060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1F73-61B1-9B4C-9722-87BCB9F6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EF16-A641-144E-BF99-C0E9CB028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9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F80-2A4C-9F4D-B675-66862556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9C8B-FEDE-104B-B76D-2EF55077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803D-4155-474D-B174-8743A65F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894-8E31-0D42-B252-272E59BA5F5D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7ACBE-287E-CE46-9920-5C2AAD97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C89A-0C7A-DD46-B064-28819B15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EF16-A641-144E-BF99-C0E9CB028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9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67BF-CB9E-CD42-AAF5-D76B013E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EC69E-D0E1-9943-96E2-E3213F72C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CBFA1-A420-8F49-A0DA-5E2BA8ED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894-8E31-0D42-B252-272E59BA5F5D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A0212-D75A-9241-8DCA-12FAF3D0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E128-7363-9C4C-B500-702D7112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EF16-A641-144E-BF99-C0E9CB028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1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DD3D-D6DC-EE4C-9866-AEED4EE0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EADC-A1D0-B046-A97F-A4A332992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6C24B-9937-9240-BEAB-C89658F6A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B6EAB-2082-5541-9ED1-5EFF3D50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894-8E31-0D42-B252-272E59BA5F5D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FFC8B-4ADD-E540-8E61-13756661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8CA2D-E16C-B34E-896E-0F062AB7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EF16-A641-144E-BF99-C0E9CB028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1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4854-A946-AA47-BDF9-AED45DB8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1DF1C-C8B2-0745-AA24-64567FC7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49FA8-FCCB-6945-8327-646467ED1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025B5-2DD5-6440-82B8-2118EAC38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AE889-C075-2A40-B1A4-C4FFEDE62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DC4AF-E717-A841-8EDD-3EF5FAC9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894-8E31-0D42-B252-272E59BA5F5D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80703-A65D-9D45-9222-83C6F953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946A6-2F3D-934F-91A9-6EAE6B93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EF16-A641-144E-BF99-C0E9CB028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3658-ABB2-5B4E-A535-C34D2A3E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7ACA2-ACA5-7441-BEFA-1AFB5677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894-8E31-0D42-B252-272E59BA5F5D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54FDE-911E-1D48-959E-E3246066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49EBF-D25F-CA4F-B5B3-AD7DEA82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EF16-A641-144E-BF99-C0E9CB028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C1397-2833-2346-943C-66F76DBD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894-8E31-0D42-B252-272E59BA5F5D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096B2-6EA5-E947-9B3D-5DF559A6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E183C-8865-CE46-8785-0F1392B0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EF16-A641-144E-BF99-C0E9CB028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56A4-3D02-9349-BFF6-086DA0A0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1886-555D-034D-AEFF-14996EFE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3EA9D-5977-FC4A-8AB4-256BF7FE9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79533-AAD0-5F46-94F5-E2A8932D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894-8E31-0D42-B252-272E59BA5F5D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B8340-B85D-514A-BF7F-99E5E44E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7E4A9-F08D-6045-8556-ACC2D036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EF16-A641-144E-BF99-C0E9CB028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191F-B693-4444-A745-0691A78A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004EB-F3F4-634C-A539-1E9035BE1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295FA-F501-9C41-B83C-CDBFC1256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13B84-8649-834A-93AC-A0D4C464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894-8E31-0D42-B252-272E59BA5F5D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5340B-8100-8D4B-ABD6-A4C01384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23CC-4645-3544-BD80-858560B7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EF16-A641-144E-BF99-C0E9CB028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AE5A7-F089-3D49-A40D-0E854745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1FE00-0690-AC4C-B147-32CDA510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9F055-D8E0-334F-AC5C-1186BBAB6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B894-8E31-0D42-B252-272E59BA5F5D}" type="datetimeFigureOut">
              <a:rPr lang="en-US" smtClean="0"/>
              <a:t>9/30/21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6C26-0936-7446-B621-ABE4FB6B4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B29C-FD88-204E-9B5E-E8524BEE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EF16-A641-144E-BF99-C0E9CB028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2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A57A-FE32-C141-8434-C77691CC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CD7C-2F8F-1445-96D3-21788389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Research Question</a:t>
            </a:r>
          </a:p>
          <a:p>
            <a:r>
              <a:rPr lang="en-US" dirty="0"/>
              <a:t> Is there evidence for spontaneous recall during semantic retrieval?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Repeated Fluency Task</a:t>
            </a:r>
          </a:p>
          <a:p>
            <a:r>
              <a:rPr lang="en-US" dirty="0"/>
              <a:t>Semantic fluency task where category trials are repeated</a:t>
            </a:r>
          </a:p>
          <a:p>
            <a:pPr lvl="1"/>
            <a:r>
              <a:rPr lang="en-US" dirty="0"/>
              <a:t>Manipulating order and spacing of repetition trials</a:t>
            </a:r>
          </a:p>
          <a:p>
            <a:pPr lvl="1"/>
            <a:r>
              <a:rPr lang="en-US" dirty="0"/>
              <a:t>Analyses traditionally conducted on episodic retrieval data → applied to semantic fluency data</a:t>
            </a:r>
          </a:p>
        </p:txBody>
      </p:sp>
    </p:spTree>
    <p:extLst>
      <p:ext uri="{BB962C8B-B14F-4D97-AF65-F5344CB8AC3E}">
        <p14:creationId xmlns:p14="http://schemas.microsoft.com/office/powerpoint/2010/main" val="127622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47FE-6135-7C43-809F-A463DC18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Comparison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C64B5FE-2B84-0640-9384-38080A73E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64" y="2177143"/>
            <a:ext cx="11416472" cy="3421830"/>
          </a:xfrm>
        </p:spPr>
      </p:pic>
    </p:spTree>
    <p:extLst>
      <p:ext uri="{BB962C8B-B14F-4D97-AF65-F5344CB8AC3E}">
        <p14:creationId xmlns:p14="http://schemas.microsoft.com/office/powerpoint/2010/main" val="168579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EB26-F91D-1F45-B7BD-00503F5C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Semantic Fluency 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1CAC3-D2E2-7148-9A2A-BDE8B77E7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 fontAlgn="base">
              <a:spcBef>
                <a:spcPts val="600"/>
              </a:spcBef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Semantic Fluency Tasks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evaluate integrity of semantic memory</a:t>
            </a:r>
          </a:p>
          <a:p>
            <a:pPr fontAlgn="base"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Category prompt →  asked to list as many items as possible</a:t>
            </a:r>
          </a:p>
          <a:p>
            <a:pPr marL="0" indent="0">
              <a:spcBef>
                <a:spcPts val="600"/>
              </a:spcBef>
              <a:buNone/>
            </a:pP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Outcomes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Cognitively healthy performance hallmarked by</a:t>
            </a:r>
          </a:p>
          <a:p>
            <a:pPr fontAlgn="base">
              <a:spcBef>
                <a:spcPts val="600"/>
              </a:spcBef>
            </a:pPr>
            <a:r>
              <a:rPr lang="en-US" dirty="0"/>
              <a:t>Items clustered by proximity of association</a:t>
            </a:r>
          </a:p>
          <a:p>
            <a:pPr fontAlgn="base">
              <a:spcBef>
                <a:spcPts val="600"/>
              </a:spcBef>
            </a:pPr>
            <a:r>
              <a:rPr lang="en-US" dirty="0"/>
              <a:t>Grouped within subcategories or by shared attributes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Strategic searches after exhausting available information from a cluster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F1F-B187-E54B-959D-55A1C03A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Fluency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8F80-7C74-CF40-BAB6-E6C152CA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Performance Outcomes Continued</a:t>
            </a:r>
          </a:p>
          <a:p>
            <a:pPr fontAlgn="base"/>
            <a:r>
              <a:rPr lang="en-US" dirty="0"/>
              <a:t>Global transitions tend to occur when available information within a cluster is depleted (Hills, Todd, &amp; Jones, 2015)</a:t>
            </a:r>
          </a:p>
          <a:p>
            <a:pPr lvl="1" fontAlgn="base"/>
            <a:r>
              <a:rPr lang="en-US" dirty="0"/>
              <a:t>Transitions tend to be guided by semantic priming from existing retrievals (Hills, Jones, &amp; Todd, 2012) 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b="1" dirty="0"/>
              <a:t>Semantic priming </a:t>
            </a:r>
            <a:r>
              <a:rPr lang="en-US" dirty="0"/>
              <a:t>→ processing one word facilitates subsequent retrievals for targets close in semantic proximity (Meyer &amp; Schvaneveldt, 1971)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6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EB26-F91D-1F45-B7BD-00503F5C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Evidence for Semantic Organization in Episodic Retrieval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1CAC3-D2E2-7148-9A2A-BDE8B77E7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Commonly studied in Free Recall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Retrieved items clustered by meaning </a:t>
            </a:r>
          </a:p>
          <a:p>
            <a:pPr marL="0" indent="0" fontAlgn="base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(Manning &amp; Kahana 2012)</a:t>
            </a:r>
          </a:p>
          <a:p>
            <a:pPr marL="0" indent="0" fontAlgn="base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Deese-Roediger-McDermott (DRM) Paradigm</a:t>
            </a:r>
          </a:p>
          <a:p>
            <a:pPr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Free recall lists sharing a common theme often yield semantically relevant intrusions </a:t>
            </a:r>
          </a:p>
          <a:p>
            <a:pPr marL="0" indent="0" fontAlgn="base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(Deese, 1959; Roediger &amp; McDermott, 1995)</a:t>
            </a:r>
          </a:p>
        </p:txBody>
      </p:sp>
    </p:spTree>
    <p:extLst>
      <p:ext uri="{BB962C8B-B14F-4D97-AF65-F5344CB8AC3E}">
        <p14:creationId xmlns:p14="http://schemas.microsoft.com/office/powerpoint/2010/main" val="190593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9143-6F2D-7049-B9DF-0B1D451E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Episodic Representations During Retrieval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85A040-C4C9-7742-8E9B-88B8F8D22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4" b="2"/>
          <a:stretch/>
        </p:blipFill>
        <p:spPr bwMode="auto">
          <a:xfrm>
            <a:off x="5795624" y="2237524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CD440B6-2A93-9243-872F-87D256402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73" y="2180196"/>
            <a:ext cx="3755899" cy="353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3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9143-6F2D-7049-B9DF-0B1D451E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Episodic Representations During Retrieval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F12E80-8D56-4E49-97C7-F5147B0C5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84" y="1847516"/>
            <a:ext cx="39370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374985C-F83D-1E4A-8FDF-1A499D1F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299" y="1834816"/>
            <a:ext cx="30480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74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7BF3-3ACD-7444-ACA8-48E225C9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Fluency Task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ED01-AD37-0A48-BED5-FCC30C64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Novel category prompts interleaved with repeated trials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A6A3A58-11DB-924A-BACD-A31C5E955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345008"/>
              </p:ext>
            </p:extLst>
          </p:nvPr>
        </p:nvGraphicFramePr>
        <p:xfrm>
          <a:off x="1085850" y="2514599"/>
          <a:ext cx="9486900" cy="3198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1525DE2D-2016-5A41-ABFD-14EFE0546A3E}"/>
              </a:ext>
            </a:extLst>
          </p:cNvPr>
          <p:cNvSpPr/>
          <p:nvPr/>
        </p:nvSpPr>
        <p:spPr>
          <a:xfrm>
            <a:off x="3676650" y="3047999"/>
            <a:ext cx="571500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F1EB81D-EEC0-9441-AA7F-02DAA8A59686}"/>
              </a:ext>
            </a:extLst>
          </p:cNvPr>
          <p:cNvSpPr/>
          <p:nvPr/>
        </p:nvSpPr>
        <p:spPr>
          <a:xfrm>
            <a:off x="5543550" y="3074987"/>
            <a:ext cx="571500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7CCF693-6A2E-AA4B-B548-D769292F410C}"/>
              </a:ext>
            </a:extLst>
          </p:cNvPr>
          <p:cNvSpPr/>
          <p:nvPr/>
        </p:nvSpPr>
        <p:spPr>
          <a:xfrm>
            <a:off x="3486150" y="4854570"/>
            <a:ext cx="571500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9257071-B70C-3D43-8945-31AC7E050A14}"/>
              </a:ext>
            </a:extLst>
          </p:cNvPr>
          <p:cNvSpPr/>
          <p:nvPr/>
        </p:nvSpPr>
        <p:spPr>
          <a:xfrm>
            <a:off x="5543550" y="4848223"/>
            <a:ext cx="571500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31DC928-082A-A643-A5B4-28C210D85695}"/>
              </a:ext>
            </a:extLst>
          </p:cNvPr>
          <p:cNvSpPr/>
          <p:nvPr/>
        </p:nvSpPr>
        <p:spPr>
          <a:xfrm>
            <a:off x="7486650" y="3074987"/>
            <a:ext cx="571500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7A096BD-C4B2-D544-ACB3-06A6823123BB}"/>
              </a:ext>
            </a:extLst>
          </p:cNvPr>
          <p:cNvSpPr/>
          <p:nvPr/>
        </p:nvSpPr>
        <p:spPr>
          <a:xfrm>
            <a:off x="7696200" y="4848222"/>
            <a:ext cx="571500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F5CA477-8AD6-174A-BD9A-8F764B83DF58}"/>
              </a:ext>
            </a:extLst>
          </p:cNvPr>
          <p:cNvSpPr/>
          <p:nvPr/>
        </p:nvSpPr>
        <p:spPr>
          <a:xfrm>
            <a:off x="9791700" y="3047999"/>
            <a:ext cx="571500" cy="3397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2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A57A-FE32-C141-8434-C77691CC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CD7C-2F8F-1445-96D3-21788389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Maintaining transitions</a:t>
            </a:r>
          </a:p>
          <a:p>
            <a:pPr lvl="1"/>
            <a:r>
              <a:rPr lang="en-US" dirty="0"/>
              <a:t>Probability of recalling two adjacent items on initial and repeated fluency trial</a:t>
            </a:r>
          </a:p>
          <a:p>
            <a:pPr lvl="1"/>
            <a:r>
              <a:rPr lang="en-US" dirty="0"/>
              <a:t>e.g., Probability of CAT and DOG appearing in adjacent output positions for both repeated fluency trials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Maintaining transition order </a:t>
            </a:r>
          </a:p>
          <a:p>
            <a:pPr lvl="1"/>
            <a:r>
              <a:rPr lang="en-US" dirty="0"/>
              <a:t>Probability of CAT preceding DOG in both the initial and repeated fluency trial</a:t>
            </a:r>
          </a:p>
          <a:p>
            <a:pPr lvl="1"/>
            <a:r>
              <a:rPr lang="en-US" dirty="0"/>
              <a:t>e.g., Initial Fluency (CAT-DOG) → repeated fluency (CAT-DOG) and not (DOG-CAT)</a:t>
            </a:r>
          </a:p>
          <a:p>
            <a:pPr marL="0" indent="0">
              <a:buNone/>
            </a:pPr>
            <a:r>
              <a:rPr lang="en-US" b="1" dirty="0"/>
              <a:t>Traditional </a:t>
            </a:r>
          </a:p>
        </p:txBody>
      </p:sp>
    </p:spTree>
    <p:extLst>
      <p:ext uri="{BB962C8B-B14F-4D97-AF65-F5344CB8AC3E}">
        <p14:creationId xmlns:p14="http://schemas.microsoft.com/office/powerpoint/2010/main" val="99118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A57A-FE32-C141-8434-C77691CC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CD7C-2F8F-1445-96D3-21788389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Traditional Episodic Memory Effects</a:t>
            </a:r>
          </a:p>
          <a:p>
            <a:r>
              <a:rPr lang="en-US" dirty="0"/>
              <a:t>Serial Position Curve for semantic fluency trials</a:t>
            </a:r>
          </a:p>
          <a:p>
            <a:r>
              <a:rPr lang="en-US" dirty="0"/>
              <a:t>Spacing effects </a:t>
            </a:r>
          </a:p>
          <a:p>
            <a:endParaRPr lang="en-US" dirty="0"/>
          </a:p>
          <a:p>
            <a:r>
              <a:rPr lang="en-US" dirty="0"/>
              <a:t>Accounting for typicality → </a:t>
            </a:r>
            <a:r>
              <a:rPr lang="en-US" i="1" dirty="0"/>
              <a:t>How frequently is an item listed, regardless of temporal spacing?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3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371</Words>
  <Application>Microsoft Macintosh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Master’s Project</vt:lpstr>
      <vt:lpstr>Semantic Fluency Tasks</vt:lpstr>
      <vt:lpstr>Semantic Fluency Tasks</vt:lpstr>
      <vt:lpstr>Evidence for Semantic Organization in Episodic Retrieval</vt:lpstr>
      <vt:lpstr>Episodic Representations During Retrieval</vt:lpstr>
      <vt:lpstr>Episodic Representations During Retrieval</vt:lpstr>
      <vt:lpstr>Repeated Fluency Task Format</vt:lpstr>
      <vt:lpstr>Comparisons</vt:lpstr>
      <vt:lpstr>Comparisons</vt:lpstr>
      <vt:lpstr>Preliminary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Master’s Project Updates</dc:title>
  <dc:creator>Microsoft Office User</dc:creator>
  <cp:lastModifiedBy>Microsoft Office User</cp:lastModifiedBy>
  <cp:revision>7</cp:revision>
  <dcterms:created xsi:type="dcterms:W3CDTF">2021-10-01T02:53:41Z</dcterms:created>
  <dcterms:modified xsi:type="dcterms:W3CDTF">2021-10-01T15:16:02Z</dcterms:modified>
</cp:coreProperties>
</file>