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18ce3f46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18ce3f46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84350" y="194000"/>
            <a:ext cx="9144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Make A Copy Of This Deck And Update The Red Ink Based On Your Notebook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Variant Visitors: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35211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34678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6DC54-E963-F318-8B31-240E40DE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86" y="1991195"/>
            <a:ext cx="4240460" cy="2958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033676635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10.7%</a:t>
                      </a:r>
                      <a:endParaRPr sz="15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10.2%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9.4%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15.8%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14.9%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15.4%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Executive Summary: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Those with the treatment converted more versus those in the control group. The country appears to have a low impact on the rate of conversion.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569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Treatment Conversion Rate: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15.53%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10.52%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5.01%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0.02250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The treatment group was more effective in converting individuals. It is statistically significant enough to argue that the treatment group was more effective.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11910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Between countries, there was a larger conversion rate in the control and treatment groups for the US in comparison to the other countries.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194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</vt:lpstr>
      <vt:lpstr>Open Sans</vt:lpstr>
      <vt:lpstr>Simple Light</vt:lpstr>
      <vt:lpstr>PowerPoint Presentation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Rachel Wilson</cp:lastModifiedBy>
  <cp:revision>5</cp:revision>
  <dcterms:modified xsi:type="dcterms:W3CDTF">2024-04-26T02:21:14Z</dcterms:modified>
</cp:coreProperties>
</file>