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806C-37AB-A3AF-C38F-D849AAB0B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43918-A3C7-A64D-7E96-F927CAB52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5966C-FAA7-A3BF-68D0-F2BB7588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8FD-FD09-4E7A-B2D5-32CB47E0FF2D}" type="datetimeFigureOut">
              <a:rPr lang="th-TH" smtClean="0"/>
              <a:t>18/09/68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29EBA-5068-107E-5D22-B2D21B6E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5DF8-0097-ABDB-1790-15647DA0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E2F5-7110-43D1-B2F2-F86E32F191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395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5501-39CC-7C6E-DDF5-88C9DFB0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EDDC0-9C82-EF5F-2A47-512949C3A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6826-73EB-67D9-4BED-A3DB861F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8FD-FD09-4E7A-B2D5-32CB47E0FF2D}" type="datetimeFigureOut">
              <a:rPr lang="th-TH" smtClean="0"/>
              <a:t>18/09/68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8086F-7C9D-5EA7-2FDA-984452AB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40B16-1024-F926-29D5-A2B4749A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E2F5-7110-43D1-B2F2-F86E32F191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508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4F9AD-8B99-857E-F9C7-4FFA1DB31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4C196-A6CA-7770-866C-C356EF210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047CD-F9D9-B8D8-DF00-271B1074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8FD-FD09-4E7A-B2D5-32CB47E0FF2D}" type="datetimeFigureOut">
              <a:rPr lang="th-TH" smtClean="0"/>
              <a:t>18/09/68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4B92D-5BD3-F042-E11A-8AE8820C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26F7-69F2-A90F-820F-C2AE3BB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E2F5-7110-43D1-B2F2-F86E32F191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417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7DC9-BABA-752D-D621-2508124C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5CD2-2371-A25B-8651-4BDF3694A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ADE96-15F3-EE23-918F-C69879D8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8FD-FD09-4E7A-B2D5-32CB47E0FF2D}" type="datetimeFigureOut">
              <a:rPr lang="th-TH" smtClean="0"/>
              <a:t>18/09/68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15ED-C54C-D437-182C-AB0BA868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47C8-FDF8-8FEF-7787-D8AC1D73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E2F5-7110-43D1-B2F2-F86E32F191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889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411A-9BBD-BB21-EF45-2A114AEF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6F348-1782-F0B5-C9FA-5A6AB5F85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1FEEF-653A-36DF-7058-4D248197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8FD-FD09-4E7A-B2D5-32CB47E0FF2D}" type="datetimeFigureOut">
              <a:rPr lang="th-TH" smtClean="0"/>
              <a:t>18/09/68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48753-06CD-F4E5-A71C-B2968F70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CAAB-B0AE-30CB-C348-7D3D71EB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E2F5-7110-43D1-B2F2-F86E32F191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374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D175-04C6-34BD-7F5B-ABD762B4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E7632-B785-537A-E1FC-61B406E73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381FD-FB38-24E7-0980-6827CAECF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E7961-D00A-4977-1C38-E8CC29B1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8FD-FD09-4E7A-B2D5-32CB47E0FF2D}" type="datetimeFigureOut">
              <a:rPr lang="th-TH" smtClean="0"/>
              <a:t>18/09/68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9D647-E429-8676-E7BB-962A4775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CFF40-5AE7-E015-D53B-60B877C0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E2F5-7110-43D1-B2F2-F86E32F191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284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8D87-DFBC-0F2F-4205-072F74AE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6D4EE-249B-DBDE-2569-BD9E0D84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56322-5355-08B4-3D79-A6E5F5BE5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DD165-3987-EB25-44CC-73D725941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E6F2A-7836-0502-20A4-5878636FB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480A3-A0F3-32D0-7F25-8EF32876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8FD-FD09-4E7A-B2D5-32CB47E0FF2D}" type="datetimeFigureOut">
              <a:rPr lang="th-TH" smtClean="0"/>
              <a:t>18/09/68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3809B-7C85-22E5-5B67-9B767AE8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D8A62-2352-C054-7F8D-A46EF23E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E2F5-7110-43D1-B2F2-F86E32F191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622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16B2-B3B1-48FB-0788-02EECA08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ABC85-1748-64EE-5388-CEB8F34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8FD-FD09-4E7A-B2D5-32CB47E0FF2D}" type="datetimeFigureOut">
              <a:rPr lang="th-TH" smtClean="0"/>
              <a:t>18/09/68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EF6FB-1C42-5429-AF3F-20345E73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F019A-A6D9-EE05-4DB4-FEC27820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E2F5-7110-43D1-B2F2-F86E32F191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297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EFF58-5437-E73C-3F38-44C5B2E6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8FD-FD09-4E7A-B2D5-32CB47E0FF2D}" type="datetimeFigureOut">
              <a:rPr lang="th-TH" smtClean="0"/>
              <a:t>18/09/68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16D4E-E867-6123-3EE6-ABB90655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42558-2D21-F47F-2A53-DBD844DB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E2F5-7110-43D1-B2F2-F86E32F191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350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163E-3D72-1F41-3C86-5D54D4C3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F7A8-B200-12CE-7C8E-E13C2DFD1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4FC45-696F-8480-06BC-9E8A6738D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E9C4-FF95-4F2F-66E8-BF10F2C3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8FD-FD09-4E7A-B2D5-32CB47E0FF2D}" type="datetimeFigureOut">
              <a:rPr lang="th-TH" smtClean="0"/>
              <a:t>18/09/68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B7CEA-A06E-3026-D4F1-0D8D2878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FD992-3FBD-1DF0-1951-A760F16F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E2F5-7110-43D1-B2F2-F86E32F191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011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B364-95EF-4FCB-1CB1-1948F682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F30D1-B50B-BAF9-1546-6BC718DF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23CF9-7B46-D8A1-0C73-BBAC67BD3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E7F0A-2CFD-AF69-95AC-9CF7F27D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8FD-FD09-4E7A-B2D5-32CB47E0FF2D}" type="datetimeFigureOut">
              <a:rPr lang="th-TH" smtClean="0"/>
              <a:t>18/09/68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54E7B-76D0-8B98-80EB-B18B16FE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90977-3F57-F3A2-302D-B930EF6E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E2F5-7110-43D1-B2F2-F86E32F191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895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DB3EA-E8B1-705A-693D-3E1D8D5D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5346D-CF5C-0FE4-F0DF-A0F0F515A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C5097-1282-D4EB-2576-B3DF710BA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C9D8FD-FD09-4E7A-B2D5-32CB47E0FF2D}" type="datetimeFigureOut">
              <a:rPr lang="th-TH" smtClean="0"/>
              <a:t>18/09/68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523DF-1957-290E-0F02-3F26C1D73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FB09-AEFD-E0E9-B943-56EDB567A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25E2F5-7110-43D1-B2F2-F86E32F1914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85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2DA7F-B9CC-73DC-2DF7-0E2285DD8038}"/>
              </a:ext>
            </a:extLst>
          </p:cNvPr>
          <p:cNvSpPr txBox="1"/>
          <p:nvPr/>
        </p:nvSpPr>
        <p:spPr>
          <a:xfrm>
            <a:off x="386669" y="199691"/>
            <a:ext cx="353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สถานประกอบการ/วิสาหกิจชุมชน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C298A1-5D2C-ECC2-7F4B-5E0B565974FD}"/>
              </a:ext>
            </a:extLst>
          </p:cNvPr>
          <p:cNvSpPr/>
          <p:nvPr/>
        </p:nvSpPr>
        <p:spPr>
          <a:xfrm>
            <a:off x="267142" y="819215"/>
            <a:ext cx="3870436" cy="811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7538E-33A5-4031-0029-8DD42D947FB4}"/>
              </a:ext>
            </a:extLst>
          </p:cNvPr>
          <p:cNvSpPr txBox="1"/>
          <p:nvPr/>
        </p:nvSpPr>
        <p:spPr>
          <a:xfrm>
            <a:off x="6859107" y="130643"/>
            <a:ext cx="505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บทบาทของ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Admin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(กลุ่มอาชีวอนามัย)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CF7CB-0306-78F8-D031-B4521E72CF3C}"/>
              </a:ext>
            </a:extLst>
          </p:cNvPr>
          <p:cNvSpPr txBox="1"/>
          <p:nvPr/>
        </p:nvSpPr>
        <p:spPr>
          <a:xfrm>
            <a:off x="6859107" y="566482"/>
            <a:ext cx="5177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 in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เข้าสู่ระบบ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จัดการ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ที่สมัครเข้ามาในระบบ เช่น กดอนุมัติ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user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user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แก้ไขข้อมูลของสปก. ,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reset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รหัสผ่าน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ตรวจสอบการสมัครเข้าร่วมโครงการฯ ของสปก. ทั้งหมด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7CCB2-CD03-4407-9938-3C5F5776370A}"/>
              </a:ext>
            </a:extLst>
          </p:cNvPr>
          <p:cNvSpPr txBox="1"/>
          <p:nvPr/>
        </p:nvSpPr>
        <p:spPr>
          <a:xfrm>
            <a:off x="480814" y="803914"/>
            <a:ext cx="3412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ลงทะเบียน </a:t>
            </a:r>
            <a:b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(กรอกรายละเอียดตามใบสมัคร)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578F08-DC4F-5207-1088-DF517BA81DDB}"/>
              </a:ext>
            </a:extLst>
          </p:cNvPr>
          <p:cNvSpPr/>
          <p:nvPr/>
        </p:nvSpPr>
        <p:spPr>
          <a:xfrm>
            <a:off x="267142" y="1969672"/>
            <a:ext cx="3870436" cy="9153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BE3A-760A-7C3D-3B8E-26A10F2E61CD}"/>
              </a:ext>
            </a:extLst>
          </p:cNvPr>
          <p:cNvSpPr txBox="1"/>
          <p:nvPr/>
        </p:nvSpPr>
        <p:spPr>
          <a:xfrm>
            <a:off x="446784" y="2010791"/>
            <a:ext cx="3630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 in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เข้าสู่ระบบ </a:t>
            </a:r>
            <a:b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ยืนยันข้อมูลบริษัท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6AA14-8683-9605-D8CB-56BAD17B536F}"/>
              </a:ext>
            </a:extLst>
          </p:cNvPr>
          <p:cNvSpPr/>
          <p:nvPr/>
        </p:nvSpPr>
        <p:spPr>
          <a:xfrm>
            <a:off x="267142" y="3273326"/>
            <a:ext cx="3870436" cy="1227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5580AB-FFD0-6E67-B6DF-663AE4FCE0C4}"/>
              </a:ext>
            </a:extLst>
          </p:cNvPr>
          <p:cNvSpPr txBox="1"/>
          <p:nvPr/>
        </p:nvSpPr>
        <p:spPr>
          <a:xfrm>
            <a:off x="126010" y="3325921"/>
            <a:ext cx="4021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กดสมัครเข้าร่วมโครงการฯ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+</a:t>
            </a:r>
            <a:b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ประเมินตนเองตามเกณฑ์การประเมิน</a:t>
            </a:r>
          </a:p>
          <a:p>
            <a:pPr algn="ctr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(อัปโหลดไฟล์เอกสาร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ให้คะแนนตนเอง)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66F7F0-36A4-B3E0-7877-7F135CF25BAB}"/>
              </a:ext>
            </a:extLst>
          </p:cNvPr>
          <p:cNvSpPr/>
          <p:nvPr/>
        </p:nvSpPr>
        <p:spPr>
          <a:xfrm>
            <a:off x="267142" y="4794161"/>
            <a:ext cx="3870437" cy="7926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C5B6E1-3B64-97A3-41B9-83B5E3FF2590}"/>
              </a:ext>
            </a:extLst>
          </p:cNvPr>
          <p:cNvSpPr txBox="1"/>
          <p:nvPr/>
        </p:nvSpPr>
        <p:spPr>
          <a:xfrm>
            <a:off x="327022" y="4852041"/>
            <a:ext cx="3750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ตรวจสอบและปรับแก้ไข เช่น อัปโหลดไฟล์เอกสารเพิ่มเติม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857B42-7D98-776D-23B3-2B40A414C442}"/>
              </a:ext>
            </a:extLst>
          </p:cNvPr>
          <p:cNvSpPr/>
          <p:nvPr/>
        </p:nvSpPr>
        <p:spPr>
          <a:xfrm>
            <a:off x="267142" y="5976763"/>
            <a:ext cx="3870436" cy="605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268C0D-0839-A387-EFB9-DF39A9D0BD72}"/>
              </a:ext>
            </a:extLst>
          </p:cNvPr>
          <p:cNvSpPr txBox="1"/>
          <p:nvPr/>
        </p:nvSpPr>
        <p:spPr>
          <a:xfrm>
            <a:off x="729867" y="6048795"/>
            <a:ext cx="2921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ตรวจสอบผลการประเมินในระบบ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D0EDC6-AE54-0596-989A-37EA772132F9}"/>
              </a:ext>
            </a:extLst>
          </p:cNvPr>
          <p:cNvSpPr txBox="1"/>
          <p:nvPr/>
        </p:nvSpPr>
        <p:spPr>
          <a:xfrm>
            <a:off x="4112940" y="2092059"/>
            <a:ext cx="254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 ต้องให้ </a:t>
            </a:r>
            <a:r>
              <a:rPr lang="en-US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Admin </a:t>
            </a:r>
            <a:r>
              <a:rPr lang="th-TH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กดอนุมัติในระบบถึงจะสามารถ </a:t>
            </a:r>
            <a:r>
              <a:rPr lang="en-US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log in </a:t>
            </a:r>
            <a:r>
              <a:rPr lang="th-TH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เข้าระบบได้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D24EE9-3C6E-0F25-C16E-598ECDBBA18E}"/>
              </a:ext>
            </a:extLst>
          </p:cNvPr>
          <p:cNvSpPr txBox="1"/>
          <p:nvPr/>
        </p:nvSpPr>
        <p:spPr>
          <a:xfrm>
            <a:off x="6858000" y="2173062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บทบาทของ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สคร./ศูนย์อนามัย/ศูนย์สุขภาพจิต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A2175E-68E3-7774-862F-19AEB4972E89}"/>
              </a:ext>
            </a:extLst>
          </p:cNvPr>
          <p:cNvSpPr txBox="1"/>
          <p:nvPr/>
        </p:nvSpPr>
        <p:spPr>
          <a:xfrm>
            <a:off x="6754165" y="2629403"/>
            <a:ext cx="54378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 in 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เข้าสู่ระบบ</a:t>
            </a:r>
          </a:p>
          <a:p>
            <a:r>
              <a:rPr lang="th-TH" sz="22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 กดอนุมัติ </a:t>
            </a:r>
            <a:r>
              <a:rPr lang="en-US" sz="22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user </a:t>
            </a:r>
            <a:endParaRPr lang="th-TH" sz="22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ตรวจสอบการสมัครเข้าร่วมโครงการของ สปก. ในเขตพื้นที่รับผิดชอบ</a:t>
            </a:r>
          </a:p>
          <a:p>
            <a:r>
              <a:rPr lang="en-US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ตรวจสอบการประเมินตนเองของ สปก. (ตรวจไฟล์เอกสาร พร้อมให้ข้อเสนอแนะ)</a:t>
            </a:r>
          </a:p>
          <a:p>
            <a:r>
              <a:rPr lang="en-US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รับรองผลการประเมินผ่านระบบออนไลน์ (ภาพรวม เป็น สคร</a:t>
            </a:r>
            <a:r>
              <a:rPr lang="en-US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A83055-6597-2538-B63A-3F9652DAECD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202360" y="1631125"/>
            <a:ext cx="0" cy="338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247948-B154-A3E9-B3C4-F2B4184AB79E}"/>
              </a:ext>
            </a:extLst>
          </p:cNvPr>
          <p:cNvCxnSpPr/>
          <p:nvPr/>
        </p:nvCxnSpPr>
        <p:spPr>
          <a:xfrm flipH="1">
            <a:off x="2189354" y="2892692"/>
            <a:ext cx="1107" cy="395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945581-6907-5311-A78F-51DEA8A7DFA0}"/>
              </a:ext>
            </a:extLst>
          </p:cNvPr>
          <p:cNvCxnSpPr/>
          <p:nvPr/>
        </p:nvCxnSpPr>
        <p:spPr>
          <a:xfrm flipH="1">
            <a:off x="2207165" y="4467956"/>
            <a:ext cx="1107" cy="395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8D0329-DEBE-7C73-150A-8813B1110159}"/>
              </a:ext>
            </a:extLst>
          </p:cNvPr>
          <p:cNvCxnSpPr/>
          <p:nvPr/>
        </p:nvCxnSpPr>
        <p:spPr>
          <a:xfrm flipH="1">
            <a:off x="2187140" y="5590589"/>
            <a:ext cx="1107" cy="395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5F27D56-6178-E9F5-9AC7-90AE75413CFB}"/>
              </a:ext>
            </a:extLst>
          </p:cNvPr>
          <p:cNvSpPr txBox="1"/>
          <p:nvPr/>
        </p:nvSpPr>
        <p:spPr>
          <a:xfrm>
            <a:off x="6857999" y="4907768"/>
            <a:ext cx="5177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บทบาทของ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สำนักงานสาธารณสุขจังหวัด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BD930F-A828-D2B4-DA01-89E76185E1E2}"/>
              </a:ext>
            </a:extLst>
          </p:cNvPr>
          <p:cNvSpPr txBox="1"/>
          <p:nvPr/>
        </p:nvSpPr>
        <p:spPr>
          <a:xfrm>
            <a:off x="6858000" y="5394068"/>
            <a:ext cx="5178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 in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เข้าสู่ระบบ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ตรวจสอบการสมัครเข้าร่วมโครงการของสปก. ในเขตพื้นที่รับผิดชอบ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2F210BCE-92D1-36A8-73C1-E9C8E69C9543}"/>
              </a:ext>
            </a:extLst>
          </p:cNvPr>
          <p:cNvSpPr/>
          <p:nvPr/>
        </p:nvSpPr>
        <p:spPr>
          <a:xfrm>
            <a:off x="3651056" y="1008002"/>
            <a:ext cx="642527" cy="57171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89946-3642-CFA3-3AF9-FC4339D08A56}"/>
              </a:ext>
            </a:extLst>
          </p:cNvPr>
          <p:cNvSpPr txBox="1"/>
          <p:nvPr/>
        </p:nvSpPr>
        <p:spPr>
          <a:xfrm>
            <a:off x="4293583" y="1119738"/>
            <a:ext cx="227178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ส่งงาน กลาง ธ</a:t>
            </a:r>
            <a:r>
              <a:rPr lang="en-US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r>
              <a:rPr lang="en-US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68</a:t>
            </a:r>
            <a:endParaRPr lang="th-TH" sz="20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F2323804-3B9C-B51B-ECFA-7F28AAFE346A}"/>
              </a:ext>
            </a:extLst>
          </p:cNvPr>
          <p:cNvSpPr/>
          <p:nvPr/>
        </p:nvSpPr>
        <p:spPr>
          <a:xfrm>
            <a:off x="3583616" y="2343150"/>
            <a:ext cx="715201" cy="324365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192604-F28B-DFC8-A2A5-45A8D4669E92}"/>
              </a:ext>
            </a:extLst>
          </p:cNvPr>
          <p:cNvSpPr txBox="1"/>
          <p:nvPr/>
        </p:nvSpPr>
        <p:spPr>
          <a:xfrm>
            <a:off x="4182800" y="3793264"/>
            <a:ext cx="2350243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ส่งงาน ก</a:t>
            </a:r>
            <a:r>
              <a:rPr lang="en-US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 </a:t>
            </a:r>
            <a:r>
              <a:rPr lang="en-US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69</a:t>
            </a:r>
            <a:endParaRPr lang="th-TH" sz="20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47EA83-95C8-9C05-CEC9-44D09C335918}"/>
              </a:ext>
            </a:extLst>
          </p:cNvPr>
          <p:cNvSpPr txBox="1"/>
          <p:nvPr/>
        </p:nvSpPr>
        <p:spPr>
          <a:xfrm>
            <a:off x="4237895" y="6036441"/>
            <a:ext cx="226944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ส่งงาน ปลาย เม</a:t>
            </a:r>
            <a:r>
              <a:rPr lang="en-US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 </a:t>
            </a:r>
            <a:r>
              <a:rPr lang="en-US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69</a:t>
            </a:r>
            <a:endParaRPr lang="th-TH" sz="20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9462A-D8B3-3C3F-472D-B05407D17AFF}"/>
              </a:ext>
            </a:extLst>
          </p:cNvPr>
          <p:cNvSpPr txBox="1"/>
          <p:nvPr/>
        </p:nvSpPr>
        <p:spPr>
          <a:xfrm>
            <a:off x="4182800" y="2906936"/>
            <a:ext cx="2350243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Mockup </a:t>
            </a:r>
            <a:r>
              <a:rPr lang="th-TH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การใช้งานระบบ</a:t>
            </a:r>
            <a:br>
              <a:rPr lang="th-TH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ส่งงาน ม</a:t>
            </a:r>
            <a:r>
              <a:rPr lang="en-US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r>
              <a:rPr lang="en-US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69</a:t>
            </a:r>
            <a:endParaRPr lang="th-TH" sz="20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E6686C-AFF2-59F6-5704-BEA6A90859C1}"/>
              </a:ext>
            </a:extLst>
          </p:cNvPr>
          <p:cNvSpPr txBox="1"/>
          <p:nvPr/>
        </p:nvSpPr>
        <p:spPr>
          <a:xfrm>
            <a:off x="4293583" y="243462"/>
            <a:ext cx="227178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กำหนดส่งมอบงานจาก </a:t>
            </a:r>
            <a:r>
              <a:rPr lang="en-US" sz="20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IT</a:t>
            </a:r>
            <a:endParaRPr lang="th-TH" sz="20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40F5AE77-D8F6-E1CC-53B7-FCE1D47BA0D2}"/>
              </a:ext>
            </a:extLst>
          </p:cNvPr>
          <p:cNvSpPr/>
          <p:nvPr/>
        </p:nvSpPr>
        <p:spPr>
          <a:xfrm rot="10800000">
            <a:off x="6351340" y="566482"/>
            <a:ext cx="513605" cy="6027914"/>
          </a:xfrm>
          <a:prstGeom prst="rightBrace">
            <a:avLst>
              <a:gd name="adj1" fmla="val 8333"/>
              <a:gd name="adj2" fmla="val 881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43C34808-DA17-C1C8-0A6E-1C046A156C18}"/>
              </a:ext>
            </a:extLst>
          </p:cNvPr>
          <p:cNvSpPr/>
          <p:nvPr/>
        </p:nvSpPr>
        <p:spPr>
          <a:xfrm>
            <a:off x="3651056" y="6010784"/>
            <a:ext cx="642527" cy="57171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0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257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TH SarabunPSK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khongsak</dc:creator>
  <cp:lastModifiedBy>Chamaiphon Chari</cp:lastModifiedBy>
  <cp:revision>6</cp:revision>
  <dcterms:created xsi:type="dcterms:W3CDTF">2025-09-18T02:47:54Z</dcterms:created>
  <dcterms:modified xsi:type="dcterms:W3CDTF">2025-09-18T09:31:01Z</dcterms:modified>
</cp:coreProperties>
</file>