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6" r:id="rId4"/>
    <p:sldId id="263" r:id="rId5"/>
    <p:sldId id="259" r:id="rId6"/>
    <p:sldId id="258" r:id="rId7"/>
    <p:sldId id="260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>
      <p:cViewPr varScale="1">
        <p:scale>
          <a:sx n="89" d="100"/>
          <a:sy n="89" d="100"/>
        </p:scale>
        <p:origin x="-1291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0A46B-8D9D-4625-BCB4-B5EA3D408BB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F81B0-6B74-4733-9668-B922DA70B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4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81B0-6B74-4733-9668-B922DA70B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8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AC1-0FAE-4A44-AD27-5CC2D11BCE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5AE3-8CE8-4442-A861-912EA3B110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AC1-0FAE-4A44-AD27-5CC2D11BCE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5AE3-8CE8-4442-A861-912EA3B1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AC1-0FAE-4A44-AD27-5CC2D11BCE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5AE3-8CE8-4442-A861-912EA3B1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AC1-0FAE-4A44-AD27-5CC2D11BCE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5AE3-8CE8-4442-A861-912EA3B1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AC1-0FAE-4A44-AD27-5CC2D11BCE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5AE3-8CE8-4442-A861-912EA3B110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AC1-0FAE-4A44-AD27-5CC2D11BCE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5AE3-8CE8-4442-A861-912EA3B1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AC1-0FAE-4A44-AD27-5CC2D11BCE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5AE3-8CE8-4442-A861-912EA3B1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AC1-0FAE-4A44-AD27-5CC2D11BCE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FE5AE3-8CE8-4442-A861-912EA3B110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AC1-0FAE-4A44-AD27-5CC2D11BCE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5AE3-8CE8-4442-A861-912EA3B1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CAC1-0FAE-4A44-AD27-5CC2D11BCE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2FE5AE3-8CE8-4442-A861-912EA3B1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0D4CAC1-0FAE-4A44-AD27-5CC2D11BCE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E5AE3-8CE8-4442-A861-912EA3B110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0D4CAC1-0FAE-4A44-AD27-5CC2D11BCE12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2FE5AE3-8CE8-4442-A861-912EA3B1100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0"/>
            <a:ext cx="6564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CORE-COURSE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5486400"/>
            <a:ext cx="2711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TEAM:</a:t>
            </a:r>
          </a:p>
          <a:p>
            <a:r>
              <a:rPr lang="en-US" dirty="0"/>
              <a:t>   1.SRIRAM R</a:t>
            </a:r>
          </a:p>
          <a:p>
            <a:r>
              <a:rPr lang="en-US" dirty="0"/>
              <a:t>   2.SUNIL KRISHNA P J</a:t>
            </a:r>
          </a:p>
          <a:p>
            <a:r>
              <a:rPr lang="en-US" dirty="0"/>
              <a:t>   4.RAWIN PRAKASH 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26670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Reduction of power, area and delay of 4-bit Vedic multiplier using fast adders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810000" cy="6828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5353110"/>
            <a:ext cx="3014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GUIDE : </a:t>
            </a:r>
            <a:r>
              <a:rPr lang="en-US" sz="2000" dirty="0" err="1" smtClean="0"/>
              <a:t>Dr.R.M.BOMMI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95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52400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  <a:r>
              <a:rPr lang="en-US" sz="3200" b="1" dirty="0" smtClean="0"/>
              <a:t>onclusion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1" y="990600"/>
            <a:ext cx="7238999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conclusion, the project successfully achieved its objective of reducing time delay, power consumption, and area occupation in the 4-bit Vedic multiplier design. This was accomplished by implementing a fast adder with only 10 transistors, as opposed to the conventional CMOS logic requiring 24 transistors. By using this efficient fast adder, a 2-bit Vedic multiplier was created, serving as a foundational component of the 4-bit Vedic multiplier. This approach not only optimized performance but also enhanced the overall efficiency and scalability of the multiplier design, making it a valuable advancement in digital circuitry.</a:t>
            </a:r>
          </a:p>
        </p:txBody>
      </p:sp>
    </p:spTree>
    <p:extLst>
      <p:ext uri="{BB962C8B-B14F-4D97-AF65-F5344CB8AC3E}">
        <p14:creationId xmlns:p14="http://schemas.microsoft.com/office/powerpoint/2010/main" val="353803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OBJECTIVE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abstract of the project is to reduce the time delay (propagation delay), power consumed, and the area occupied by the 4-bit Vedic multiplier by using the fast adder made using 10 transistors rather than using the conventional </a:t>
            </a:r>
            <a:r>
              <a:rPr lang="en-US" sz="2800" dirty="0" smtClean="0"/>
              <a:t>CMOS </a:t>
            </a:r>
            <a:r>
              <a:rPr lang="en-US" sz="2800" dirty="0"/>
              <a:t>logic that requires 24 transistors. By using the fast adder, 2-bit Vedic multiplier is build which acts as a building block of the 4-bit Vedic multiplier. </a:t>
            </a:r>
          </a:p>
        </p:txBody>
      </p:sp>
    </p:spTree>
    <p:extLst>
      <p:ext uri="{BB962C8B-B14F-4D97-AF65-F5344CB8AC3E}">
        <p14:creationId xmlns:p14="http://schemas.microsoft.com/office/powerpoint/2010/main" val="38310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01025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NOVELTY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710725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novelty is that , we developed </a:t>
            </a:r>
            <a:r>
              <a:rPr lang="en-US" dirty="0" err="1" smtClean="0"/>
              <a:t>fastadder</a:t>
            </a:r>
            <a:r>
              <a:rPr lang="en-US" dirty="0" smtClean="0"/>
              <a:t> using SERF  (Static Energy Full Adder) technology based on PTL (Pass Transistor Logic).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848600" cy="475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4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DAEAFA4-B393-D2A7-19AE-EF35A9F88D22}"/>
              </a:ext>
            </a:extLst>
          </p:cNvPr>
          <p:cNvSpPr txBox="1"/>
          <p:nvPr/>
        </p:nvSpPr>
        <p:spPr>
          <a:xfrm>
            <a:off x="152400" y="681335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LITERATURE REVIEW :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5374435-289C-8416-FD28-F6EC0D080D31}"/>
              </a:ext>
            </a:extLst>
          </p:cNvPr>
          <p:cNvSpPr txBox="1"/>
          <p:nvPr/>
        </p:nvSpPr>
        <p:spPr>
          <a:xfrm flipH="1">
            <a:off x="784859" y="1447800"/>
            <a:ext cx="7574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uses proposed </a:t>
            </a:r>
            <a:r>
              <a:rPr lang="en-US" dirty="0" err="1"/>
              <a:t>fulladder</a:t>
            </a:r>
            <a:r>
              <a:rPr lang="en-US" dirty="0"/>
              <a:t> schematic diagram from the published paper  “ Performance Evaluation of High Speed Compressors for High Speed Multipliers Using 90nm Technology “ by </a:t>
            </a:r>
            <a:r>
              <a:rPr lang="en-IN" dirty="0"/>
              <a:t>N. Ravi1 , T. </a:t>
            </a:r>
            <a:r>
              <a:rPr lang="en-IN" dirty="0" err="1"/>
              <a:t>Jayachandra</a:t>
            </a:r>
            <a:r>
              <a:rPr lang="en-IN" dirty="0"/>
              <a:t> Prasad2 , M. Umamahesh3 , RGM College of Engineering &amp; Technology, JNT University, Anantapur, AP-518501, India.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BDBC01E-62B6-A037-332E-223CD9276F19}"/>
              </a:ext>
            </a:extLst>
          </p:cNvPr>
          <p:cNvSpPr txBox="1"/>
          <p:nvPr/>
        </p:nvSpPr>
        <p:spPr>
          <a:xfrm>
            <a:off x="749299" y="3229928"/>
            <a:ext cx="792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paper Fig.2(a) depicts a Transmission Function Full Adder (TFA) based on the theory, while Fig.2(b) shows a Transmission-Gate Adder (TGA) using CMOS transmission gates. Both use pass-transistor logic circuits with </a:t>
            </a:r>
            <a:r>
              <a:rPr lang="en-US" dirty="0" err="1"/>
              <a:t>pMOS</a:t>
            </a:r>
            <a:r>
              <a:rPr lang="en-US" dirty="0"/>
              <a:t> and </a:t>
            </a:r>
            <a:r>
              <a:rPr lang="en-US" dirty="0" err="1"/>
              <a:t>nMOS</a:t>
            </a:r>
            <a:r>
              <a:rPr lang="en-US" dirty="0"/>
              <a:t> transistors controlled by complementary signals. Fig.2(c) presents a 14-T full adder with output glitches and subthreshold leakage due to incomplete voltage swing. Fig.2(d) showcases a 16-T full adder with improved speed and lower power consumption. Fig.2(e) displays a Pass Transistor Logic-based Static Energy-Recovery Full (SERF) adder with superior energy efficiency. These adders are tested at 2.0V and 1.0V in a 90nm technology for low power and high-speed performance. The 16-T design offers better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6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226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 ADDER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756303"/>
            <a:ext cx="304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fast adder is a full-adder that uses only 10 transistors rather than the conventional full adder that consists of two ex-or gates , two and gates with an or gate with the overall transistor count of  </a:t>
            </a:r>
            <a:r>
              <a:rPr lang="en-US"/>
              <a:t>32 .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537865"/>
            <a:ext cx="5334000" cy="3231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00407"/>
            <a:ext cx="5029200" cy="27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8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776" y="609600"/>
            <a:ext cx="3748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RIPPLE CARRY ADDER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20" y="571831"/>
            <a:ext cx="4856787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1184197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effectLst/>
                <a:cs typeface="Times New Roman" panose="02020603050405020304" pitchFamily="18" charset="0"/>
              </a:rPr>
              <a:t>Ripple Carry Adder is a combinational logic circuit . It is used for the purpose of adding two n-bit binary numbers . It requires n full adders in its circuit for adding two n-bit binary numbers. It is also known as </a:t>
            </a:r>
            <a:r>
              <a:rPr lang="en-US" b="1" i="0" dirty="0">
                <a:effectLst/>
                <a:cs typeface="Times New Roman" panose="02020603050405020304" pitchFamily="18" charset="0"/>
              </a:rPr>
              <a:t>n-bit parallel adder</a:t>
            </a:r>
            <a:r>
              <a:rPr lang="en-US" b="0" i="0" dirty="0">
                <a:effectLst/>
                <a:cs typeface="Times New Roman" panose="02020603050405020304" pitchFamily="18" charset="0"/>
              </a:rPr>
              <a:t>. Here it is built using 4 – fast adders(4-bit ripple carry adder).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733799"/>
            <a:ext cx="5496107" cy="29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190" y="70511"/>
            <a:ext cx="4240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– BIT VEDIC MULTIPLIER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478" y="511517"/>
            <a:ext cx="4648200" cy="29074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9" y="3822508"/>
            <a:ext cx="5638800" cy="303549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7B7942DA-4FE5-DC3B-BB2C-5A4BF2D46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146" y="663917"/>
            <a:ext cx="4114800" cy="2765083"/>
          </a:xfrm>
        </p:spPr>
        <p:txBody>
          <a:bodyPr>
            <a:normAutofit fontScale="70000" lnSpcReduction="20000"/>
          </a:bodyPr>
          <a:lstStyle/>
          <a:p>
            <a:endParaRPr lang="en-US" dirty="0">
              <a:latin typeface="-apple-system"/>
            </a:endParaRPr>
          </a:p>
          <a:p>
            <a:r>
              <a:rPr lang="en-US" sz="3300" b="0" i="0" dirty="0">
                <a:effectLst/>
              </a:rPr>
              <a:t>A 2-bit Vedic multiplier is a digital circuit or mathematical technique used to multiply two binary numbers, each consisting of two bits (0 or 1), using the principles of Vedic mathematics. </a:t>
            </a:r>
            <a:r>
              <a:rPr lang="en-US" sz="3300" dirty="0"/>
              <a:t>It is built using four </a:t>
            </a:r>
            <a:r>
              <a:rPr lang="en-US" sz="3300" b="1" dirty="0"/>
              <a:t>and</a:t>
            </a:r>
            <a:r>
              <a:rPr lang="en-US" sz="3300" dirty="0"/>
              <a:t> gates and 2 fast adders (with carry in =0)</a:t>
            </a:r>
          </a:p>
        </p:txBody>
      </p:sp>
    </p:spTree>
    <p:extLst>
      <p:ext uri="{BB962C8B-B14F-4D97-AF65-F5344CB8AC3E}">
        <p14:creationId xmlns:p14="http://schemas.microsoft.com/office/powerpoint/2010/main" val="86257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533399"/>
            <a:ext cx="4240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– BIT VEDIC MULTIPLIER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27" y="764231"/>
            <a:ext cx="4650568" cy="350296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8CFD9CD7-29E5-05AA-1C68-28671052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13" y="759437"/>
            <a:ext cx="4114800" cy="3710048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  <a:latin typeface="+mn-lt"/>
              </a:rPr>
              <a:t>A 4-bit Vedic multiplier is a digital circuit or mathematical technique used to multiply two 4-bit binary numbers using Vedic mathematics principles. It operates on two 4-bit binary inputs, typically labeled as A (the multiplicand) and B (the multiplier), and produces an 8-bit binary output as the product of the multiplication. It is built using four 2-bit Vedic multiplier and 3 ripple carry adder</a:t>
            </a:r>
            <a:endParaRPr lang="en-US" sz="18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329182"/>
            <a:ext cx="4669025" cy="25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52400"/>
            <a:ext cx="2586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RESULTS :</a:t>
            </a:r>
            <a:endParaRPr lang="en-US"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38400"/>
            <a:ext cx="3771676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798731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took output for our novel implementation of </a:t>
            </a:r>
            <a:r>
              <a:rPr lang="en-US" dirty="0"/>
              <a:t>V</a:t>
            </a:r>
            <a:r>
              <a:rPr lang="en-US" dirty="0" smtClean="0"/>
              <a:t>edic multiplier consist of fast </a:t>
            </a:r>
            <a:r>
              <a:rPr lang="en-US" dirty="0" err="1" smtClean="0"/>
              <a:t>fulladder</a:t>
            </a:r>
            <a:r>
              <a:rPr lang="en-US" dirty="0" smtClean="0"/>
              <a:t> that has 10 transistors and output of normal Vedic multiplier that has normal </a:t>
            </a:r>
            <a:r>
              <a:rPr lang="en-US" dirty="0" err="1" smtClean="0"/>
              <a:t>fulladder</a:t>
            </a:r>
            <a:r>
              <a:rPr lang="en-US" dirty="0" smtClean="0"/>
              <a:t> consist of 32 transistors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04" y="2411339"/>
            <a:ext cx="4706596" cy="1932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192899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Consumption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1928994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Delay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04" y="5181600"/>
            <a:ext cx="4706596" cy="15538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32604" y="461593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7048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178</TotalTime>
  <Words>688</Words>
  <Application>Microsoft Office PowerPoint</Application>
  <PresentationFormat>On-screen Show (4:3)</PresentationFormat>
  <Paragraphs>31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4-bit Vedic multiplier is a digital circuit or mathematical technique used to multiply two 4-bit binary numbers using Vedic mathematics principles. It operates on two 4-bit binary inputs, typically labeled as A (the multiplicand) and B (the multiplier), and produces an 8-bit binary output as the product of the multiplication. It is built using four 2-bit Vedic multiplier and 3 ripple carry adder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2023-09-08T00:43:34Z</dcterms:created>
  <dcterms:modified xsi:type="dcterms:W3CDTF">2023-09-26T02:32:44Z</dcterms:modified>
</cp:coreProperties>
</file>