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8" r:id="rId11"/>
    <p:sldId id="279" r:id="rId12"/>
    <p:sldId id="280" r:id="rId13"/>
    <p:sldId id="281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3FF5-39AE-4A13-BA38-BF33BBB94D0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8006-E979-40B5-8593-051E4E0E7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5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3FF5-39AE-4A13-BA38-BF33BBB94D0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8006-E979-40B5-8593-051E4E0E7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5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3FF5-39AE-4A13-BA38-BF33BBB94D0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8006-E979-40B5-8593-051E4E0E7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9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3FF5-39AE-4A13-BA38-BF33BBB94D0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8006-E979-40B5-8593-051E4E0E7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3FF5-39AE-4A13-BA38-BF33BBB94D0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8006-E979-40B5-8593-051E4E0E7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6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3FF5-39AE-4A13-BA38-BF33BBB94D0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8006-E979-40B5-8593-051E4E0E7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0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3FF5-39AE-4A13-BA38-BF33BBB94D0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8006-E979-40B5-8593-051E4E0E7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3FF5-39AE-4A13-BA38-BF33BBB94D0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8006-E979-40B5-8593-051E4E0E7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9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3FF5-39AE-4A13-BA38-BF33BBB94D0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8006-E979-40B5-8593-051E4E0E7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1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3FF5-39AE-4A13-BA38-BF33BBB94D0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8006-E979-40B5-8593-051E4E0E7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3FF5-39AE-4A13-BA38-BF33BBB94D0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8006-E979-40B5-8593-051E4E0E7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9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83FF5-39AE-4A13-BA38-BF33BBB94D0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8006-E979-40B5-8593-051E4E0E7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5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wkintrevo/apachec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Everyone Plays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Collaborative Data Science Using Apache Zeppelin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96248"/>
            <a:ext cx="12192000" cy="49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2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77738"/>
            <a:ext cx="12192000" cy="52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0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375"/>
            <a:ext cx="12192000" cy="531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5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88749"/>
            <a:ext cx="12192000" cy="27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8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41" y="597924"/>
            <a:ext cx="7125317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6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605"/>
            <a:ext cx="12192000" cy="471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72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79922"/>
            <a:ext cx="12192000" cy="229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976"/>
            <a:ext cx="12192000" cy="524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62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977"/>
            <a:ext cx="12199307" cy="484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90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753"/>
            <a:ext cx="12080631" cy="409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7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is meant to be given in Notebook form inside Zeppelin. </a:t>
            </a:r>
          </a:p>
          <a:p>
            <a:r>
              <a:rPr lang="en-US" dirty="0" smtClean="0"/>
              <a:t>The actual notebooks are available at</a:t>
            </a:r>
          </a:p>
          <a:p>
            <a:pPr lvl="1"/>
            <a:r>
              <a:rPr lang="en-US" dirty="0" smtClean="0">
                <a:hlinkClick r:id="rId2"/>
              </a:rPr>
              <a:t>https://github.com/rawkintrevo/apachecon</a:t>
            </a:r>
            <a:endParaRPr lang="en-US" dirty="0" smtClean="0"/>
          </a:p>
          <a:p>
            <a:pPr lvl="1"/>
            <a:r>
              <a:rPr lang="en-US" dirty="0" smtClean="0"/>
              <a:t>Along with instructions for importing them into Zeppelin. </a:t>
            </a:r>
          </a:p>
          <a:p>
            <a:r>
              <a:rPr lang="en-US" dirty="0" smtClean="0"/>
              <a:t>It’s good to have some slides of screen shots though for if/when my Notebook goes off the rails due to something out of anyone’s control. </a:t>
            </a:r>
          </a:p>
          <a:p>
            <a:r>
              <a:rPr lang="en-US" dirty="0" smtClean="0"/>
              <a:t>SO…..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15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41"/>
            <a:ext cx="12192000" cy="51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9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642"/>
            <a:ext cx="12192000" cy="525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90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680"/>
            <a:ext cx="12192000" cy="489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30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638"/>
            <a:ext cx="12182159" cy="59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70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086"/>
            <a:ext cx="12192000" cy="27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5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7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408"/>
            <a:ext cx="12192000" cy="600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5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329"/>
            <a:ext cx="12192000" cy="6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3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" y="1037383"/>
            <a:ext cx="12088484" cy="51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17822"/>
            <a:ext cx="12192001" cy="52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0341"/>
            <a:ext cx="12192000" cy="48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3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426" y="1882006"/>
            <a:ext cx="6325148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0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06778"/>
            <a:ext cx="12192001" cy="41379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4664"/>
            <a:ext cx="12192000" cy="422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1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70</Words>
  <Application>Microsoft Office PowerPoint</Application>
  <PresentationFormat>Widescreen</PresentationFormat>
  <Paragraphs>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Everyone Plays</vt:lpstr>
      <vt:lpstr>Preamble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Grant</dc:creator>
  <cp:lastModifiedBy>Trevor Grant</cp:lastModifiedBy>
  <cp:revision>4</cp:revision>
  <dcterms:created xsi:type="dcterms:W3CDTF">2016-04-27T05:39:58Z</dcterms:created>
  <dcterms:modified xsi:type="dcterms:W3CDTF">2016-04-28T00:45:28Z</dcterms:modified>
</cp:coreProperties>
</file>