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  <p:sldId id="274" r:id="rId20"/>
    <p:sldId id="288" r:id="rId21"/>
    <p:sldId id="275" r:id="rId22"/>
    <p:sldId id="282" r:id="rId23"/>
    <p:sldId id="276" r:id="rId24"/>
    <p:sldId id="285" r:id="rId25"/>
    <p:sldId id="286" r:id="rId26"/>
    <p:sldId id="287" r:id="rId27"/>
    <p:sldId id="289" r:id="rId28"/>
    <p:sldId id="280" r:id="rId29"/>
    <p:sldId id="291" r:id="rId30"/>
    <p:sldId id="290" r:id="rId31"/>
    <p:sldId id="292" r:id="rId32"/>
    <p:sldId id="294" r:id="rId33"/>
    <p:sldId id="293" r:id="rId34"/>
    <p:sldId id="295" r:id="rId35"/>
    <p:sldId id="302" r:id="rId36"/>
    <p:sldId id="303" r:id="rId37"/>
    <p:sldId id="304" r:id="rId38"/>
    <p:sldId id="279" r:id="rId39"/>
    <p:sldId id="296" r:id="rId40"/>
    <p:sldId id="298" r:id="rId41"/>
    <p:sldId id="297" r:id="rId42"/>
    <p:sldId id="283" r:id="rId43"/>
    <p:sldId id="281" r:id="rId44"/>
    <p:sldId id="278" r:id="rId45"/>
    <p:sldId id="28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50" d="100"/>
          <a:sy n="50" d="100"/>
        </p:scale>
        <p:origin x="1762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534E-35D1-4525-80D4-33E81769E6A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1E96-10E2-48D3-8CC3-60D5E840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rawkintrevo/888ceef526751603b72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spa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92.168.86.109:8082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0255082/installing-r-from-cran-ubuntu-repository-no-public-key-erro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incubator-zeppelin/pull/765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madhukaudantha.blogspot.com/2015/08/tutorial-with-map-visualization-i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flink/pull/1913" TargetMode="External"/><Relationship Id="rId2" Type="http://schemas.openxmlformats.org/officeDocument/2006/relationships/hyperlink" Target="https://issues.apache.org/jira/browse/FLINK-37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xm/flink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incubator-zeppel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Zeppelin with Spark and </a:t>
            </a:r>
            <a:r>
              <a:rPr lang="en-US" dirty="0" err="1" smtClean="0"/>
              <a:t>Flink</a:t>
            </a:r>
            <a:r>
              <a:rPr lang="en-US" dirty="0" smtClean="0"/>
              <a:t> under the 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Trevor Grant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rawkintrevo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rawkintrevo</a:t>
            </a:r>
            <a:endParaRPr lang="en-US" dirty="0" smtClean="0"/>
          </a:p>
          <a:p>
            <a:r>
              <a:rPr lang="en-US" dirty="0" smtClean="0"/>
              <a:t>Trevor.d.grant@gmail.com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4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Zeppelin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34" y="1690688"/>
            <a:ext cx="3314987" cy="441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434" y="2242868"/>
            <a:ext cx="26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Chrome open &lt;</a:t>
            </a:r>
            <a:r>
              <a:rPr lang="en-US" dirty="0" err="1" smtClean="0"/>
              <a:t>ip</a:t>
            </a:r>
            <a:r>
              <a:rPr lang="en-US" dirty="0" smtClean="0"/>
              <a:t>&gt;:8080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34" y="2955182"/>
            <a:ext cx="7590178" cy="3604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3434" y="2612200"/>
            <a:ext cx="222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look like this…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0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note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4271"/>
            <a:ext cx="1478408" cy="15927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34939"/>
            <a:ext cx="17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new note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6321"/>
            <a:ext cx="5852667" cy="23928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796989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it a creative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4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Word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Flink</a:t>
            </a:r>
            <a:r>
              <a:rPr lang="en-US" dirty="0" smtClean="0"/>
              <a:t> </a:t>
            </a:r>
            <a:r>
              <a:rPr lang="en-US" dirty="0" err="1" smtClean="0"/>
              <a:t>WordCount</a:t>
            </a:r>
            <a:r>
              <a:rPr lang="en-US" dirty="0" smtClean="0"/>
              <a:t> Code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gist.github.com/rawkintrevo/ad206879753733f5a536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Spark </a:t>
            </a:r>
            <a:r>
              <a:rPr lang="en-US" dirty="0" err="1"/>
              <a:t>WordCount</a:t>
            </a:r>
            <a:r>
              <a:rPr lang="en-US" dirty="0"/>
              <a:t> Code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gist.github.com/rawkintrevo/888ceef526751603b72b</a:t>
            </a:r>
            <a:endParaRPr lang="en-US" dirty="0" smtClean="0"/>
          </a:p>
          <a:p>
            <a:r>
              <a:rPr lang="en-US" dirty="0" smtClean="0"/>
              <a:t>Copy and Paste Code into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0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611"/>
            <a:ext cx="10341236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6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did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just ran your first </a:t>
            </a:r>
            <a:r>
              <a:rPr lang="en-US" dirty="0" err="1" smtClean="0"/>
              <a:t>Flink</a:t>
            </a:r>
            <a:r>
              <a:rPr lang="en-US" dirty="0" smtClean="0"/>
              <a:t> and your first Spark program.</a:t>
            </a:r>
          </a:p>
          <a:p>
            <a:endParaRPr lang="en-US" dirty="0"/>
          </a:p>
        </p:txBody>
      </p:sp>
      <p:pic>
        <p:nvPicPr>
          <p:cNvPr id="1026" name="Picture 2" descr="https://scontent.ford1-1.fna.fbcdn.net/hphotos-xap1/v/t1.0-9/13043367_10204415008654593_4328110054865910939_n.jpg?oh=f02a001bcc47b12048eff7ae2a82cc49&amp;oe=57BC7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41" y="2838090"/>
            <a:ext cx="33813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9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30" y="991099"/>
            <a:ext cx="6351558" cy="48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Bonus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made funny joke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9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notebook called something like “[DIAGNOSTICS] Check Version”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46" y="2817894"/>
            <a:ext cx="4519052" cy="322353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33245" y="4157932"/>
            <a:ext cx="1828800" cy="310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" y="5460752"/>
            <a:ext cx="1828800" cy="310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be an open-source cow(boy/girl)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Meanwhile, back at the </a:t>
            </a:r>
            <a:r>
              <a:rPr lang="en-US" strike="sngStrike" dirty="0" smtClean="0"/>
              <a:t>ranch</a:t>
            </a:r>
            <a:r>
              <a:rPr lang="en-US" dirty="0" smtClean="0"/>
              <a:t> shell</a:t>
            </a:r>
          </a:p>
          <a:p>
            <a:r>
              <a:rPr lang="en-US" dirty="0" smtClean="0"/>
              <a:t>cd $HOME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 https://github.com/apache/flink</a:t>
            </a:r>
          </a:p>
          <a:p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github.com/apache/spark</a:t>
            </a:r>
            <a:endParaRPr lang="en-US" dirty="0" smtClean="0"/>
          </a:p>
          <a:p>
            <a:pPr lvl="1"/>
            <a:r>
              <a:rPr lang="en-US" dirty="0" smtClean="0"/>
              <a:t>We’re not going to do this</a:t>
            </a:r>
          </a:p>
          <a:p>
            <a:pPr lvl="2"/>
            <a:r>
              <a:rPr lang="en-US" dirty="0" smtClean="0"/>
              <a:t>Spark takes forever to build.</a:t>
            </a:r>
          </a:p>
          <a:p>
            <a:pPr lvl="2"/>
            <a:r>
              <a:rPr lang="en-US" dirty="0" smtClean="0"/>
              <a:t>I was having issues when doing it on my virtual machine (random machine aborts)</a:t>
            </a:r>
          </a:p>
        </p:txBody>
      </p:sp>
    </p:spTree>
    <p:extLst>
      <p:ext uri="{BB962C8B-B14F-4D97-AF65-F5344CB8AC3E}">
        <p14:creationId xmlns:p14="http://schemas.microsoft.com/office/powerpoint/2010/main" val="44317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Ubuntu 14.04 Virtual Disk</a:t>
            </a:r>
          </a:p>
          <a:p>
            <a:r>
              <a:rPr lang="en-US" dirty="0" smtClean="0"/>
              <a:t>VM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22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from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 smtClean="0"/>
              <a:t>wget</a:t>
            </a:r>
            <a:r>
              <a:rPr lang="en-US" dirty="0" smtClean="0"/>
              <a:t> “</a:t>
            </a:r>
            <a:r>
              <a:rPr lang="en-US" dirty="0"/>
              <a:t>http://</a:t>
            </a:r>
            <a:r>
              <a:rPr lang="en-US" dirty="0" smtClean="0"/>
              <a:t>mirrors.ocf.berkeley.edu/apache/spark/spark-1.6.1/spark-1.6.1-bin-hadoop1.tgz”</a:t>
            </a:r>
            <a:endParaRPr lang="en-US" dirty="0"/>
          </a:p>
          <a:p>
            <a:r>
              <a:rPr lang="en-US" dirty="0" smtClean="0"/>
              <a:t>tar –</a:t>
            </a:r>
            <a:r>
              <a:rPr lang="en-US" dirty="0" err="1" smtClean="0"/>
              <a:t>xvzf</a:t>
            </a:r>
            <a:r>
              <a:rPr lang="en-US" dirty="0" smtClean="0"/>
              <a:t> spark-1.6.1-bin-hadoop1.tgz</a:t>
            </a:r>
          </a:p>
          <a:p>
            <a:r>
              <a:rPr lang="en-US" dirty="0" smtClean="0"/>
              <a:t>ln spark-1.6.1-bin-hadoop1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8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Flink</a:t>
            </a:r>
            <a:r>
              <a:rPr lang="en-US" dirty="0" smtClean="0"/>
              <a:t> 1.0.2-RC3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cd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 release-1.0.2-rc3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clean install –</a:t>
            </a:r>
            <a:r>
              <a:rPr lang="en-US" dirty="0" err="1" smtClean="0"/>
              <a:t>DskipTests</a:t>
            </a:r>
            <a:endParaRPr lang="en-US" dirty="0" smtClean="0"/>
          </a:p>
          <a:p>
            <a:pPr lvl="1"/>
            <a:r>
              <a:rPr lang="en-US" u="sng" dirty="0" smtClean="0"/>
              <a:t>install</a:t>
            </a:r>
            <a:r>
              <a:rPr lang="en-US" dirty="0" smtClean="0"/>
              <a:t> is a key word here (earlier we just packaged). This installs jars to local maven repository. More on that in a second.</a:t>
            </a:r>
          </a:p>
          <a:p>
            <a:r>
              <a:rPr lang="en-US" dirty="0" smtClean="0"/>
              <a:t>(Why not 1.1-SNAPSHOT e.g. Master? Be patient young Jedi).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40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Spark 1.6.2 (if you had cloned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$HOME/spark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r-base r-base-dev</a:t>
            </a:r>
          </a:p>
          <a:p>
            <a:r>
              <a:rPr lang="en-US" dirty="0" err="1"/>
              <a:t>git</a:t>
            </a:r>
            <a:r>
              <a:rPr lang="en-US" dirty="0"/>
              <a:t> checkout branch-1.6</a:t>
            </a:r>
          </a:p>
          <a:p>
            <a:pPr lvl="1"/>
            <a:r>
              <a:rPr lang="en-US" dirty="0"/>
              <a:t>MASTER is on 2.0, we could hack this, but a bit more advanced.</a:t>
            </a:r>
          </a:p>
          <a:p>
            <a:r>
              <a:rPr lang="en-US" dirty="0" err="1"/>
              <a:t>mvn</a:t>
            </a:r>
            <a:r>
              <a:rPr lang="en-US" dirty="0"/>
              <a:t> clean install –</a:t>
            </a:r>
            <a:r>
              <a:rPr lang="en-US" dirty="0" err="1"/>
              <a:t>Psparkr</a:t>
            </a:r>
            <a:r>
              <a:rPr lang="en-US" dirty="0"/>
              <a:t> –</a:t>
            </a:r>
            <a:r>
              <a:rPr lang="en-US" dirty="0" err="1"/>
              <a:t>DskipTests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version in maven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$HOME/.m2/repository/org/apache/</a:t>
            </a:r>
            <a:r>
              <a:rPr lang="en-US" dirty="0" err="1" smtClean="0"/>
              <a:t>flink</a:t>
            </a:r>
            <a:r>
              <a:rPr lang="en-US" dirty="0" smtClean="0"/>
              <a:t>/</a:t>
            </a:r>
            <a:r>
              <a:rPr lang="en-US" dirty="0" err="1" smtClean="0"/>
              <a:t>flink</a:t>
            </a:r>
            <a:r>
              <a:rPr lang="en-US" dirty="0" smtClean="0"/>
              <a:t>-core</a:t>
            </a:r>
          </a:p>
          <a:p>
            <a:r>
              <a:rPr lang="en-US" dirty="0" smtClean="0"/>
              <a:t>ls to see available version…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1.0.0 , 1.0.2, 1.1-SNAPSHOT available.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10" y="3215621"/>
            <a:ext cx="7423343" cy="70939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6211" y="3377543"/>
            <a:ext cx="3286664" cy="3855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Zeppelin against specific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$HOME/incubator-zeppelin</a:t>
            </a:r>
          </a:p>
          <a:p>
            <a:r>
              <a:rPr lang="en-US" dirty="0" smtClean="0"/>
              <a:t>bin/zeppelin-daemon.sh stop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clean package –</a:t>
            </a:r>
            <a:r>
              <a:rPr lang="en-US" dirty="0" err="1" smtClean="0"/>
              <a:t>DskipTests</a:t>
            </a:r>
            <a:r>
              <a:rPr lang="en-US" dirty="0" smtClean="0"/>
              <a:t> –</a:t>
            </a:r>
            <a:r>
              <a:rPr lang="en-US" dirty="0" err="1" smtClean="0"/>
              <a:t>Ppyspark</a:t>
            </a:r>
            <a:r>
              <a:rPr lang="en-US" dirty="0" smtClean="0"/>
              <a:t> –</a:t>
            </a:r>
            <a:r>
              <a:rPr lang="en-US" dirty="0" err="1" smtClean="0"/>
              <a:t>Psparkr</a:t>
            </a:r>
            <a:r>
              <a:rPr lang="en-US" dirty="0" smtClean="0"/>
              <a:t> –Pspark-1.6 –</a:t>
            </a:r>
            <a:r>
              <a:rPr lang="en-US" dirty="0" err="1" smtClean="0"/>
              <a:t>Dflink.version</a:t>
            </a:r>
            <a:r>
              <a:rPr lang="en-US" dirty="0" smtClean="0"/>
              <a:t>=1.0.2</a:t>
            </a:r>
          </a:p>
          <a:p>
            <a:endParaRPr lang="en-US" dirty="0"/>
          </a:p>
          <a:p>
            <a:r>
              <a:rPr lang="en-US" dirty="0" smtClean="0"/>
              <a:t>Note on </a:t>
            </a:r>
            <a:r>
              <a:rPr lang="en-US" dirty="0" err="1" smtClean="0"/>
              <a:t>Flink</a:t>
            </a:r>
            <a:r>
              <a:rPr lang="en-US" dirty="0" smtClean="0"/>
              <a:t> Version. 1.0.2 is a release candidate, and not in the public repositories.  You have to build install to install </a:t>
            </a:r>
            <a:r>
              <a:rPr lang="en-US" dirty="0" err="1" smtClean="0"/>
              <a:t>Flink</a:t>
            </a:r>
            <a:r>
              <a:rPr lang="en-US" dirty="0" smtClean="0"/>
              <a:t> v.1.0.2 to the local repositories, otherwise you will get errors (because Zeppelin can’t find the version you are talking about).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1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Flink</a:t>
            </a:r>
            <a:r>
              <a:rPr lang="en-US" dirty="0" smtClean="0"/>
              <a:t> and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$HOME/incubator-zeppelin/bin/zeppelin-daemon.sh start</a:t>
            </a:r>
          </a:p>
          <a:p>
            <a:r>
              <a:rPr lang="en-US" dirty="0" smtClean="0"/>
              <a:t>$HOME/flink/build-target/bin/start-cluster.sh</a:t>
            </a:r>
          </a:p>
          <a:p>
            <a:r>
              <a:rPr lang="en-US" dirty="0" smtClean="0"/>
              <a:t>$HOME/spark/sbin/start-all.sh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00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WebUIs</a:t>
            </a:r>
            <a:r>
              <a:rPr lang="en-US" dirty="0" smtClean="0"/>
              <a:t>: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http://192.168.86.109:8081/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081"/>
            <a:ext cx="6279424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66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WebUIs</a:t>
            </a:r>
            <a:r>
              <a:rPr lang="en-US" dirty="0" smtClean="0"/>
              <a:t>: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http://192.168.86.109:8082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60" y="2453639"/>
            <a:ext cx="4945640" cy="4171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0640" y="3444240"/>
            <a:ext cx="467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Write this address down. You’ll need it in a sec.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27320" y="2956560"/>
            <a:ext cx="2232134" cy="487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45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Zeppelin to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760" y="1825625"/>
            <a:ext cx="5210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5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92" y="1817627"/>
            <a:ext cx="5508308" cy="4359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Zeppelin to Clusters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897880" y="3611880"/>
            <a:ext cx="30480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56360" y="6309360"/>
            <a:ext cx="28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Don’t forget to click ‘Save’ !!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651760"/>
            <a:ext cx="320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‘host’:  local -&gt; localhost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5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VM- Install Ubuntu 14.04LTS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Machine with Ubuntu ISO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769"/>
            <a:ext cx="3502588" cy="2626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218981"/>
            <a:ext cx="350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install anything but core. We’ll get what we need later.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83" y="2406769"/>
            <a:ext cx="3476658" cy="26074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7283" y="5218980"/>
            <a:ext cx="350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all went well it should boot up to this.</a:t>
            </a:r>
          </a:p>
        </p:txBody>
      </p:sp>
    </p:spTree>
    <p:extLst>
      <p:ext uri="{BB962C8B-B14F-4D97-AF65-F5344CB8AC3E}">
        <p14:creationId xmlns:p14="http://schemas.microsoft.com/office/powerpoint/2010/main" val="1902990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Zeppelin to Clusters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585" y="1825625"/>
            <a:ext cx="6224830" cy="43513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39840" y="3383280"/>
            <a:ext cx="30480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56360" y="6309360"/>
            <a:ext cx="28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Don’t forget to click ‘Save’ !!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46520" y="2352318"/>
            <a:ext cx="563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‘master’:  local[*] -&gt; value found on previous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49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Rerun </a:t>
            </a:r>
            <a:r>
              <a:rPr lang="en-US" dirty="0" err="1" smtClean="0"/>
              <a:t>WordCounts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‘</a:t>
            </a:r>
            <a:r>
              <a:rPr lang="en-US" dirty="0" err="1" smtClean="0"/>
              <a:t>RunAll</a:t>
            </a:r>
            <a:r>
              <a:rPr lang="en-US" dirty="0" smtClean="0"/>
              <a:t>’ at top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6" y="2663839"/>
            <a:ext cx="5166808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40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</a:t>
            </a:r>
            <a:r>
              <a:rPr lang="en-US" dirty="0" err="1" smtClean="0"/>
              <a:t>WebUI</a:t>
            </a:r>
            <a:r>
              <a:rPr lang="en-US" dirty="0" smtClean="0"/>
              <a:t> for completed Job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4693"/>
            <a:ext cx="10515600" cy="33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18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UIs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JobUI</a:t>
            </a:r>
            <a:r>
              <a:rPr lang="en-US" dirty="0" smtClean="0"/>
              <a:t> at port 4040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423047"/>
            <a:ext cx="10515600" cy="18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68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Versions again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Flink</a:t>
            </a:r>
            <a:r>
              <a:rPr lang="en-US" dirty="0" smtClean="0"/>
              <a:t> at 1.0.2, Spark at 1.6.1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60" y="1908678"/>
            <a:ext cx="4381880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90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using </a:t>
            </a:r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pico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/apt/</a:t>
            </a:r>
            <a:r>
              <a:rPr lang="en-US" dirty="0" err="1" smtClean="0"/>
              <a:t>sources.list</a:t>
            </a:r>
            <a:endParaRPr lang="en-US" dirty="0" smtClean="0"/>
          </a:p>
          <a:p>
            <a:r>
              <a:rPr lang="en-US" dirty="0" smtClean="0"/>
              <a:t>Add the following line:</a:t>
            </a:r>
          </a:p>
          <a:p>
            <a:pPr lvl="1"/>
            <a:r>
              <a:rPr lang="en-US" dirty="0" smtClean="0"/>
              <a:t>deb https://cloud.r-project.org/bin/linux/untutu trusty/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apt-key </a:t>
            </a:r>
            <a:r>
              <a:rPr lang="en-US" dirty="0" err="1" smtClean="0"/>
              <a:t>adv</a:t>
            </a:r>
            <a:r>
              <a:rPr lang="en-US" dirty="0" smtClean="0"/>
              <a:t> –</a:t>
            </a:r>
            <a:r>
              <a:rPr lang="en-US" dirty="0" err="1" smtClean="0"/>
              <a:t>keyserver</a:t>
            </a:r>
            <a:r>
              <a:rPr lang="en-US" dirty="0" smtClean="0"/>
              <a:t> keyserver.Ubuntu.com –</a:t>
            </a:r>
            <a:r>
              <a:rPr lang="en-US" dirty="0" err="1" smtClean="0"/>
              <a:t>recv</a:t>
            </a:r>
            <a:r>
              <a:rPr lang="en-US" dirty="0" smtClean="0"/>
              <a:t>-keys E084DAB9 </a:t>
            </a:r>
          </a:p>
          <a:p>
            <a:pPr marL="0" indent="0">
              <a:buNone/>
            </a:pPr>
            <a:r>
              <a:rPr lang="en-US" dirty="0" smtClean="0"/>
              <a:t>^^</a:t>
            </a:r>
            <a:r>
              <a:rPr lang="en-US" dirty="0" smtClean="0">
                <a:hlinkClick r:id="rId2"/>
              </a:rPr>
              <a:t>source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r-base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31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</a:p>
          <a:p>
            <a:r>
              <a:rPr lang="en-US" dirty="0" smtClean="0"/>
              <a:t>^^ type at shell to start R</a:t>
            </a:r>
          </a:p>
          <a:p>
            <a:pPr marL="0" indent="0">
              <a:buNone/>
            </a:pPr>
            <a:r>
              <a:rPr lang="en-US" dirty="0" smtClean="0"/>
              <a:t>In 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install.packages</a:t>
            </a:r>
            <a:r>
              <a:rPr lang="en-US" dirty="0" smtClean="0"/>
              <a:t>(“evaluate”)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^repeat for “</a:t>
            </a:r>
            <a:r>
              <a:rPr lang="en-US" dirty="0" err="1" smtClean="0"/>
              <a:t>knitr</a:t>
            </a:r>
            <a:r>
              <a:rPr lang="en-US" dirty="0" smtClean="0"/>
              <a:t>”, “</a:t>
            </a:r>
            <a:r>
              <a:rPr lang="en-US" dirty="0" err="1" smtClean="0"/>
              <a:t>repr</a:t>
            </a:r>
            <a:r>
              <a:rPr lang="en-US" dirty="0" smtClean="0"/>
              <a:t>”, “</a:t>
            </a:r>
            <a:r>
              <a:rPr lang="en-US" dirty="0" err="1" smtClean="0"/>
              <a:t>htmltools</a:t>
            </a:r>
            <a:r>
              <a:rPr lang="en-US" dirty="0" smtClean="0"/>
              <a:t>”, “base64enc”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glmnet</a:t>
            </a:r>
            <a:r>
              <a:rPr lang="en-US" dirty="0" smtClean="0"/>
              <a:t>”, “</a:t>
            </a:r>
            <a:r>
              <a:rPr lang="en-US" dirty="0" err="1" smtClean="0"/>
              <a:t>pROC</a:t>
            </a:r>
            <a:r>
              <a:rPr lang="en-US" dirty="0" smtClean="0"/>
              <a:t>”, “</a:t>
            </a:r>
            <a:r>
              <a:rPr lang="en-US" dirty="0" err="1" smtClean="0"/>
              <a:t>data.table</a:t>
            </a:r>
            <a:r>
              <a:rPr lang="en-US" dirty="0" smtClean="0"/>
              <a:t>”, “caret”, “</a:t>
            </a:r>
            <a:r>
              <a:rPr lang="en-US" dirty="0" err="1" smtClean="0"/>
              <a:t>sqldf</a:t>
            </a:r>
            <a:r>
              <a:rPr lang="en-US" dirty="0" smtClean="0"/>
              <a:t>”, </a:t>
            </a:r>
            <a:r>
              <a:rPr lang="en-US" dirty="0" err="1" smtClean="0"/>
              <a:t>wordcloud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rCharts</a:t>
            </a:r>
            <a:r>
              <a:rPr lang="en-US" dirty="0" smtClean="0"/>
              <a:t>”, “</a:t>
            </a:r>
            <a:r>
              <a:rPr lang="en-US" dirty="0" err="1" smtClean="0"/>
              <a:t>googleVis</a:t>
            </a:r>
            <a:r>
              <a:rPr lang="en-US" dirty="0" smtClean="0"/>
              <a:t>”, “ggplot2”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72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r>
              <a:rPr lang="en-US" dirty="0" smtClean="0"/>
              <a:t>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$HOME/incubator-zeppelin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/zeppelin-</a:t>
            </a:r>
            <a:r>
              <a:rPr lang="en-US" dirty="0" err="1" smtClean="0"/>
              <a:t>env.sh.template</a:t>
            </a:r>
            <a:r>
              <a:rPr lang="en-US" dirty="0" smtClean="0"/>
              <a:t> conf/zeppelin-env.sh</a:t>
            </a:r>
          </a:p>
          <a:p>
            <a:r>
              <a:rPr lang="en-US" dirty="0" err="1" smtClean="0"/>
              <a:t>pico</a:t>
            </a:r>
            <a:r>
              <a:rPr lang="en-US" dirty="0" smtClean="0"/>
              <a:t> conf/zeppelin-env.sh</a:t>
            </a:r>
          </a:p>
          <a:p>
            <a:pPr lvl="1"/>
            <a:r>
              <a:rPr lang="en-US" dirty="0" smtClean="0"/>
              <a:t>Uncomment SPARK_HOME, set value to $HOME/spark</a:t>
            </a:r>
          </a:p>
          <a:p>
            <a:pPr lvl="1"/>
            <a:r>
              <a:rPr lang="en-US" dirty="0" smtClean="0"/>
              <a:t>export SPARK_HOME=$HOME/spark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+x conf/zeppelin-env.sh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/zeppelin-</a:t>
            </a:r>
            <a:r>
              <a:rPr lang="en-US" dirty="0" err="1" smtClean="0"/>
              <a:t>site.xml.template</a:t>
            </a:r>
            <a:r>
              <a:rPr lang="en-US" dirty="0" smtClean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/zeppelin-site.xml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28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Pre-Merge a PR (Zeppelin)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Map </a:t>
            </a:r>
            <a:r>
              <a:rPr lang="en-US" dirty="0" smtClean="0"/>
              <a:t>Visualization</a:t>
            </a: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github.com/apache/incubator-zeppelin/pull/765</a:t>
            </a:r>
            <a:endParaRPr lang="en-US" dirty="0" smtClean="0"/>
          </a:p>
          <a:p>
            <a:r>
              <a:rPr lang="en-US" dirty="0" smtClean="0"/>
              <a:t>cd $HOME/incubator-zeppelin</a:t>
            </a:r>
          </a:p>
          <a:p>
            <a:r>
              <a:rPr lang="en-US" dirty="0" smtClean="0"/>
              <a:t>bin/zeppelin-daemon.sh stop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</a:t>
            </a:r>
            <a:r>
              <a:rPr lang="en-US" dirty="0" smtClean="0"/>
              <a:t>–f </a:t>
            </a:r>
            <a:r>
              <a:rPr lang="en-US" dirty="0" err="1" smtClean="0"/>
              <a:t>madhuka_fork</a:t>
            </a:r>
            <a:r>
              <a:rPr lang="en-US" dirty="0" smtClean="0"/>
              <a:t> https</a:t>
            </a:r>
            <a:r>
              <a:rPr lang="en-US" dirty="0"/>
              <a:t>://github.com/Madhuka/incubator-zeppelin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“foo”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smtClean="0"/>
              <a:t>user.name “bar”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madhuka_fork</a:t>
            </a:r>
            <a:r>
              <a:rPr lang="en-US" dirty="0" smtClean="0"/>
              <a:t>/leaflet-map</a:t>
            </a:r>
          </a:p>
          <a:p>
            <a:r>
              <a:rPr lang="en-US" i="1" dirty="0" smtClean="0"/>
              <a:t>Fix merge issues if any.</a:t>
            </a:r>
          </a:p>
          <a:p>
            <a:r>
              <a:rPr lang="en-US" dirty="0" err="1"/>
              <a:t>mvn</a:t>
            </a:r>
            <a:r>
              <a:rPr lang="en-US" dirty="0"/>
              <a:t> clean package –</a:t>
            </a:r>
            <a:r>
              <a:rPr lang="en-US" dirty="0" err="1"/>
              <a:t>DskipTests</a:t>
            </a:r>
            <a:r>
              <a:rPr lang="en-US" dirty="0"/>
              <a:t> –</a:t>
            </a:r>
            <a:r>
              <a:rPr lang="en-US" dirty="0" err="1"/>
              <a:t>Ppyspark</a:t>
            </a:r>
            <a:r>
              <a:rPr lang="en-US" dirty="0"/>
              <a:t> –</a:t>
            </a:r>
            <a:r>
              <a:rPr lang="en-US" dirty="0" err="1"/>
              <a:t>Psparkr</a:t>
            </a:r>
            <a:r>
              <a:rPr lang="en-US" dirty="0"/>
              <a:t> –Pspark-1.6 –</a:t>
            </a:r>
            <a:r>
              <a:rPr lang="en-US" dirty="0" err="1" smtClean="0"/>
              <a:t>Dflink.version</a:t>
            </a:r>
            <a:r>
              <a:rPr lang="en-US" dirty="0" smtClean="0"/>
              <a:t>=1.0.2</a:t>
            </a:r>
          </a:p>
          <a:p>
            <a:r>
              <a:rPr lang="en-US" i="1" dirty="0" smtClean="0"/>
              <a:t>Start Zeppelin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7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Madhuka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madhukaudantha.blogspot.com/2015/08/tutorial-with-map-visualization-in.html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899" y="2989878"/>
            <a:ext cx="5178202" cy="332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9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766656"/>
            <a:ext cx="2991928" cy="4102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sudo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apt-get install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openssh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-server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335337"/>
            <a:ext cx="10515600" cy="4102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sudo apt-get install openjdk-7-jdk openjdk-7-doc openjdk-7-jre-lib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37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FlinkML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54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Possibly End of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9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Flink</a:t>
            </a:r>
            <a:r>
              <a:rPr lang="en-US" dirty="0" smtClean="0"/>
              <a:t> 1.1-SNAPSHOT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1.1 Introduces streaming into shell interpreter!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endParaRPr lang="en-US" dirty="0" smtClean="0"/>
          </a:p>
          <a:p>
            <a:r>
              <a:rPr lang="en-US" dirty="0" err="1" smtClean="0"/>
              <a:t>mvn</a:t>
            </a:r>
            <a:r>
              <a:rPr lang="en-US" dirty="0" smtClean="0"/>
              <a:t> clean install –</a:t>
            </a:r>
            <a:r>
              <a:rPr lang="en-US" dirty="0" err="1" smtClean="0"/>
              <a:t>DskipTests</a:t>
            </a:r>
            <a:endParaRPr lang="en-US" dirty="0" smtClean="0"/>
          </a:p>
          <a:p>
            <a:pPr lvl="1"/>
            <a:r>
              <a:rPr lang="en-US" u="sng" dirty="0" smtClean="0"/>
              <a:t>install</a:t>
            </a:r>
            <a:r>
              <a:rPr lang="en-US" dirty="0" smtClean="0"/>
              <a:t> is a key word here (earlier we just packaged). This installs jars to local maven repository. More on that in a second.</a:t>
            </a:r>
          </a:p>
        </p:txBody>
      </p:sp>
    </p:spTree>
    <p:extLst>
      <p:ext uri="{BB962C8B-B14F-4D97-AF65-F5344CB8AC3E}">
        <p14:creationId xmlns:p14="http://schemas.microsoft.com/office/powerpoint/2010/main" val="3087800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Bug Fix (If still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regression fix (if not merged yet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issues.apache.org/jira/browse/FLINK-3701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github.com/apache/flink/pull/1913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remote </a:t>
            </a:r>
            <a:r>
              <a:rPr lang="en-US" dirty="0" err="1" smtClean="0"/>
              <a:t>mxm_fork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github.com/mxm/flink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fetch </a:t>
            </a:r>
            <a:r>
              <a:rPr lang="en-US" dirty="0" err="1" smtClean="0"/>
              <a:t>mxm_fork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mxm_fork</a:t>
            </a:r>
            <a:r>
              <a:rPr lang="en-US" dirty="0" smtClean="0"/>
              <a:t>/FLINK-3701 master </a:t>
            </a:r>
            <a:r>
              <a:rPr lang="en-US" b="1" dirty="0" smtClean="0"/>
              <a:t>(check this)</a:t>
            </a:r>
          </a:p>
          <a:p>
            <a:r>
              <a:rPr lang="en-US" dirty="0" smtClean="0"/>
              <a:t>Merge my updated interpreter.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02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 a feature Branch (</a:t>
            </a:r>
            <a:r>
              <a:rPr lang="en-US" dirty="0" err="1" smtClean="0"/>
              <a:t>Flink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Warm Starts and Evaluation Framework</a:t>
            </a:r>
          </a:p>
          <a:p>
            <a:r>
              <a:rPr lang="en-US" dirty="0" smtClean="0"/>
              <a:t>Clear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48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to Maven </a:t>
            </a:r>
            <a:r>
              <a:rPr lang="en-US" dirty="0" smtClean="0"/>
              <a:t>3.3.9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mvn</a:t>
            </a:r>
            <a:r>
              <a:rPr lang="en-US" dirty="0" smtClean="0"/>
              <a:t> -version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49081"/>
            <a:ext cx="10515600" cy="4102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sudo apt-get purge maven maven2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437830"/>
            <a:ext cx="10515600" cy="4102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wget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"http://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www.us.apache.org/dist/maven/maven-3/3.3.9/binaries/apache-maven-3.3.9-bin.tar.gz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3077527"/>
            <a:ext cx="2325958" cy="5641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tar 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zxvf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apache-maven-3.3.9-bin.tar.gz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sudo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mv ./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apache-maven-3.3.9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usr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/local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3796150"/>
            <a:ext cx="10515600" cy="4102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sudo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ln -s 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usr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/local/apache-maven-3.3.9/bin/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mvn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usr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/bin/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mvn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8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Clone/Build </a:t>
            </a:r>
            <a:r>
              <a:rPr lang="en-US" dirty="0" smtClean="0"/>
              <a:t>Zeppelin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We’re Data Cowboys (and Cowgirls) so we’re going to be running against master for most demos and then at the end show how to do this against special releases.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https://github.com/apache/incubator-zeppelin</a:t>
            </a:r>
            <a:endParaRPr lang="en-US" dirty="0" smtClean="0"/>
          </a:p>
          <a:p>
            <a:r>
              <a:rPr lang="en-US" dirty="0" smtClean="0"/>
              <a:t>Cd incubator-zeppelin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clean package -</a:t>
            </a:r>
            <a:r>
              <a:rPr lang="en-US" dirty="0" err="1" smtClean="0"/>
              <a:t>DskipTests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6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88" y="2172335"/>
            <a:ext cx="4877223" cy="3657917"/>
          </a:xfrm>
        </p:spPr>
      </p:pic>
    </p:spTree>
    <p:extLst>
      <p:ext uri="{BB962C8B-B14F-4D97-AF65-F5344CB8AC3E}">
        <p14:creationId xmlns:p14="http://schemas.microsoft.com/office/powerpoint/2010/main" val="245589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88" y="2172335"/>
            <a:ext cx="4877223" cy="3657917"/>
          </a:xfrm>
        </p:spPr>
      </p:pic>
      <p:sp>
        <p:nvSpPr>
          <p:cNvPr id="5" name="Oval 4"/>
          <p:cNvSpPr/>
          <p:nvPr/>
        </p:nvSpPr>
        <p:spPr>
          <a:xfrm>
            <a:off x="4192439" y="3554083"/>
            <a:ext cx="1716656" cy="2674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6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Zeppelin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88" y="2172335"/>
            <a:ext cx="4877223" cy="3657917"/>
          </a:xfrm>
        </p:spPr>
      </p:pic>
    </p:spTree>
    <p:extLst>
      <p:ext uri="{BB962C8B-B14F-4D97-AF65-F5344CB8AC3E}">
        <p14:creationId xmlns:p14="http://schemas.microsoft.com/office/powerpoint/2010/main" val="111298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7710</TotalTime>
  <Words>901</Words>
  <Application>Microsoft Office PowerPoint</Application>
  <PresentationFormat>Widescreen</PresentationFormat>
  <Paragraphs>186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Courier 10 Pitch</vt:lpstr>
      <vt:lpstr>Office Theme</vt:lpstr>
      <vt:lpstr>Setting up Zeppelin with Spark and Flink under the hood</vt:lpstr>
      <vt:lpstr>Download</vt:lpstr>
      <vt:lpstr>Create New VM- Install Ubuntu 14.04LTS</vt:lpstr>
      <vt:lpstr>Basic Programs</vt:lpstr>
      <vt:lpstr>Upgrade to Maven 3.3.9</vt:lpstr>
      <vt:lpstr>Clone/Build Zeppelin</vt:lpstr>
      <vt:lpstr>Success</vt:lpstr>
      <vt:lpstr>Ifconfig</vt:lpstr>
      <vt:lpstr>Start Zeppelin</vt:lpstr>
      <vt:lpstr>Open Zeppelin</vt:lpstr>
      <vt:lpstr>Create a new note</vt:lpstr>
      <vt:lpstr>Simple Word Counts</vt:lpstr>
      <vt:lpstr>PowerPoint Presentation</vt:lpstr>
      <vt:lpstr>You did it!</vt:lpstr>
      <vt:lpstr>The End.</vt:lpstr>
      <vt:lpstr>PowerPoint Presentation</vt:lpstr>
      <vt:lpstr>Bonus Material</vt:lpstr>
      <vt:lpstr>Check Versions</vt:lpstr>
      <vt:lpstr>I want to be an open-source cow(boy/girl)</vt:lpstr>
      <vt:lpstr>Spark from Binaries</vt:lpstr>
      <vt:lpstr>Build Flink 1.0.2-RC3</vt:lpstr>
      <vt:lpstr>Build Spark 1.6.2 (if you had cloned it)</vt:lpstr>
      <vt:lpstr>Check version in maven repo</vt:lpstr>
      <vt:lpstr>Build Zeppelin against specific versions</vt:lpstr>
      <vt:lpstr>Start Flink and Spark</vt:lpstr>
      <vt:lpstr>Check WebUIs: Flink</vt:lpstr>
      <vt:lpstr>Check WebUIs: Spark</vt:lpstr>
      <vt:lpstr>Connect Zeppelin to Clusters</vt:lpstr>
      <vt:lpstr>Connect Zeppelin to Clusters</vt:lpstr>
      <vt:lpstr>Connect Zeppelin to Clusters</vt:lpstr>
      <vt:lpstr>Rerun WordCounts notebook</vt:lpstr>
      <vt:lpstr>Flink WebUI for completed Job</vt:lpstr>
      <vt:lpstr>Check UIs again</vt:lpstr>
      <vt:lpstr>Check Versions again</vt:lpstr>
      <vt:lpstr>If using SparkR</vt:lpstr>
      <vt:lpstr>SparkR part 2</vt:lpstr>
      <vt:lpstr>SparkR part 3</vt:lpstr>
      <vt:lpstr>Pre-Merge a PR (Zeppelin)</vt:lpstr>
      <vt:lpstr>Madhuka Maps</vt:lpstr>
      <vt:lpstr>Loading Dependencies</vt:lpstr>
      <vt:lpstr>Possibly End of Line</vt:lpstr>
      <vt:lpstr>Build Flink 1.1-SNAPSHOT</vt:lpstr>
      <vt:lpstr>Merge Bug Fix (If still needed)</vt:lpstr>
      <vt:lpstr>Merge  a feature Branch (Flink)</vt:lpstr>
      <vt:lpstr>Spark Streaming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Grant</dc:creator>
  <cp:lastModifiedBy>Trevor Grant</cp:lastModifiedBy>
  <cp:revision>37</cp:revision>
  <dcterms:created xsi:type="dcterms:W3CDTF">2016-04-21T20:50:22Z</dcterms:created>
  <dcterms:modified xsi:type="dcterms:W3CDTF">2016-04-27T05:55:44Z</dcterms:modified>
</cp:coreProperties>
</file>