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80175" cy="2339975"/>
  <p:notesSz cx="6858000" cy="9144000"/>
  <p:defaultTextStyle>
    <a:defPPr>
      <a:defRPr lang="en-US"/>
    </a:defPPr>
    <a:lvl1pPr marL="0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11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22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33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445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056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667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278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889" algn="l" defTabSz="449222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3E6"/>
    <a:srgbClr val="F8A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53"/>
  </p:normalViewPr>
  <p:slideViewPr>
    <p:cSldViewPr snapToGrid="0" snapToObjects="1">
      <p:cViewPr>
        <p:scale>
          <a:sx n="103" d="100"/>
          <a:sy n="103" d="100"/>
        </p:scale>
        <p:origin x="2256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382954"/>
            <a:ext cx="4860131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229029"/>
            <a:ext cx="4860131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24582"/>
            <a:ext cx="1397288" cy="1983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24582"/>
            <a:ext cx="4110861" cy="198302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583369"/>
            <a:ext cx="5589151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565942"/>
            <a:ext cx="5589151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622910"/>
            <a:ext cx="2754074" cy="1484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622910"/>
            <a:ext cx="2754074" cy="1484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4582"/>
            <a:ext cx="5589151" cy="452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573619"/>
            <a:ext cx="274141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854741"/>
            <a:ext cx="2741418" cy="1257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573619"/>
            <a:ext cx="275491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854741"/>
            <a:ext cx="2754918" cy="1257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5998"/>
            <a:ext cx="2090025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336913"/>
            <a:ext cx="3280589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01992"/>
            <a:ext cx="2090025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5998"/>
            <a:ext cx="2090025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336913"/>
            <a:ext cx="3280589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01992"/>
            <a:ext cx="2090025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9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24582"/>
            <a:ext cx="5589151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622910"/>
            <a:ext cx="5589151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168810"/>
            <a:ext cx="145803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5304-D4A3-D943-9328-65F9F6D3C11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168810"/>
            <a:ext cx="218705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168810"/>
            <a:ext cx="145803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2E37-15A2-904F-9436-F01B73BE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A2918A1-559B-B840-A598-51AFB674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40" y="1299021"/>
            <a:ext cx="2287556" cy="39551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DE7FE3-48D5-FA42-BED0-78D6F13C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08" y="109774"/>
            <a:ext cx="711200" cy="5461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545A0C7-5395-C545-ACF3-110AE40D3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640" y="103906"/>
            <a:ext cx="711200" cy="546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2FD2BA-5A94-A743-A65E-E916D9F1F787}"/>
              </a:ext>
            </a:extLst>
          </p:cNvPr>
          <p:cNvCxnSpPr>
            <a:cxnSpLocks/>
          </p:cNvCxnSpPr>
          <p:nvPr/>
        </p:nvCxnSpPr>
        <p:spPr>
          <a:xfrm>
            <a:off x="112252" y="1519494"/>
            <a:ext cx="1041402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2A4FD1-DB3F-084B-B6DD-AA17252B67D0}"/>
              </a:ext>
            </a:extLst>
          </p:cNvPr>
          <p:cNvCxnSpPr>
            <a:cxnSpLocks/>
          </p:cNvCxnSpPr>
          <p:nvPr/>
        </p:nvCxnSpPr>
        <p:spPr>
          <a:xfrm>
            <a:off x="1637448" y="943430"/>
            <a:ext cx="1247621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427FA9-B685-924C-A7E6-3B76B1BC2ABD}"/>
              </a:ext>
            </a:extLst>
          </p:cNvPr>
          <p:cNvCxnSpPr>
            <a:cxnSpLocks/>
          </p:cNvCxnSpPr>
          <p:nvPr/>
        </p:nvCxnSpPr>
        <p:spPr>
          <a:xfrm flipV="1">
            <a:off x="1637448" y="2023550"/>
            <a:ext cx="1247621" cy="6308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980071-4586-8B4E-96B1-36160989C32D}"/>
              </a:ext>
            </a:extLst>
          </p:cNvPr>
          <p:cNvCxnSpPr/>
          <p:nvPr/>
        </p:nvCxnSpPr>
        <p:spPr>
          <a:xfrm>
            <a:off x="1153658" y="1519494"/>
            <a:ext cx="481377" cy="504056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649C36-7E65-084A-8988-3E6561C404A2}"/>
              </a:ext>
            </a:extLst>
          </p:cNvPr>
          <p:cNvCxnSpPr/>
          <p:nvPr/>
        </p:nvCxnSpPr>
        <p:spPr>
          <a:xfrm>
            <a:off x="3286216" y="1956545"/>
            <a:ext cx="1845277" cy="0"/>
          </a:xfrm>
          <a:prstGeom prst="line">
            <a:avLst/>
          </a:prstGeom>
          <a:ln w="28575" cap="sq">
            <a:solidFill>
              <a:srgbClr val="F8A21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2D4E5D-FA34-3C4C-A23E-B28E9932CE2E}"/>
              </a:ext>
            </a:extLst>
          </p:cNvPr>
          <p:cNvCxnSpPr/>
          <p:nvPr/>
        </p:nvCxnSpPr>
        <p:spPr>
          <a:xfrm>
            <a:off x="3286216" y="1030225"/>
            <a:ext cx="1845277" cy="0"/>
          </a:xfrm>
          <a:prstGeom prst="line">
            <a:avLst/>
          </a:prstGeom>
          <a:ln w="28575" cap="sq">
            <a:solidFill>
              <a:srgbClr val="F8A21F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5788A-5A4F-7C49-88A4-7DAC94CDEFA8}"/>
              </a:ext>
            </a:extLst>
          </p:cNvPr>
          <p:cNvCxnSpPr/>
          <p:nvPr/>
        </p:nvCxnSpPr>
        <p:spPr>
          <a:xfrm flipV="1">
            <a:off x="3286216" y="869683"/>
            <a:ext cx="1845277" cy="0"/>
          </a:xfrm>
          <a:prstGeom prst="line">
            <a:avLst/>
          </a:prstGeom>
          <a:ln w="28575" cap="sq">
            <a:solidFill>
              <a:srgbClr val="59B3E6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CA854-E49E-0746-8718-9288077135E6}"/>
              </a:ext>
            </a:extLst>
          </p:cNvPr>
          <p:cNvCxnSpPr/>
          <p:nvPr/>
        </p:nvCxnSpPr>
        <p:spPr>
          <a:xfrm flipV="1">
            <a:off x="3286216" y="2103169"/>
            <a:ext cx="1845277" cy="0"/>
          </a:xfrm>
          <a:prstGeom prst="line">
            <a:avLst/>
          </a:prstGeom>
          <a:ln w="28575" cap="sq">
            <a:solidFill>
              <a:srgbClr val="59B3E6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BD4A-174C-314C-8D34-7F2727B2CBAA}"/>
              </a:ext>
            </a:extLst>
          </p:cNvPr>
          <p:cNvCxnSpPr/>
          <p:nvPr/>
        </p:nvCxnSpPr>
        <p:spPr>
          <a:xfrm flipV="1">
            <a:off x="1153652" y="941533"/>
            <a:ext cx="481378" cy="576225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AABC67-604E-F347-A0F2-28CF736E0444}"/>
              </a:ext>
            </a:extLst>
          </p:cNvPr>
          <p:cNvCxnSpPr/>
          <p:nvPr/>
        </p:nvCxnSpPr>
        <p:spPr>
          <a:xfrm flipH="1">
            <a:off x="2885069" y="869687"/>
            <a:ext cx="401147" cy="73313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F6F7DF-E2B1-0A43-9B2A-6EDA14FA4217}"/>
              </a:ext>
            </a:extLst>
          </p:cNvPr>
          <p:cNvCxnSpPr/>
          <p:nvPr/>
        </p:nvCxnSpPr>
        <p:spPr>
          <a:xfrm flipH="1">
            <a:off x="2885069" y="1956549"/>
            <a:ext cx="401147" cy="73313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4464E9-B3F9-764E-B489-393DABE805CD}"/>
              </a:ext>
            </a:extLst>
          </p:cNvPr>
          <p:cNvCxnSpPr/>
          <p:nvPr/>
        </p:nvCxnSpPr>
        <p:spPr>
          <a:xfrm flipH="1" flipV="1">
            <a:off x="2885069" y="2023115"/>
            <a:ext cx="401147" cy="80054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A2B870-220A-9F4F-A628-02C0B26E1A58}"/>
              </a:ext>
            </a:extLst>
          </p:cNvPr>
          <p:cNvCxnSpPr/>
          <p:nvPr/>
        </p:nvCxnSpPr>
        <p:spPr>
          <a:xfrm flipH="1" flipV="1">
            <a:off x="2885069" y="942778"/>
            <a:ext cx="401147" cy="80054"/>
          </a:xfrm>
          <a:prstGeom prst="line">
            <a:avLst/>
          </a:prstGeom>
          <a:ln w="12700" cap="sq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D50298-E00A-7C47-9DAE-A27E7832E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072" y="122712"/>
            <a:ext cx="671137" cy="51533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C56320-00C8-504E-9291-BB4BE38D51BC}"/>
              </a:ext>
            </a:extLst>
          </p:cNvPr>
          <p:cNvCxnSpPr/>
          <p:nvPr/>
        </p:nvCxnSpPr>
        <p:spPr>
          <a:xfrm>
            <a:off x="1996141" y="941533"/>
            <a:ext cx="0" cy="1088329"/>
          </a:xfrm>
          <a:prstGeom prst="straightConnector1">
            <a:avLst/>
          </a:prstGeom>
          <a:ln w="12700" cap="sq">
            <a:solidFill>
              <a:schemeClr val="bg2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0FD5E54-3236-7A42-8893-EE4797395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720" y="1308819"/>
            <a:ext cx="713861" cy="36242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8E871-6B87-9F43-9146-B4C510797855}"/>
              </a:ext>
            </a:extLst>
          </p:cNvPr>
          <p:cNvCxnSpPr/>
          <p:nvPr/>
        </p:nvCxnSpPr>
        <p:spPr>
          <a:xfrm>
            <a:off x="3718260" y="1022832"/>
            <a:ext cx="0" cy="951824"/>
          </a:xfrm>
          <a:prstGeom prst="straightConnector1">
            <a:avLst/>
          </a:prstGeom>
          <a:ln w="12700" cap="sq">
            <a:solidFill>
              <a:srgbClr val="F8A21F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A3D484-18BD-ED48-856E-0C84145E5956}"/>
              </a:ext>
            </a:extLst>
          </p:cNvPr>
          <p:cNvCxnSpPr/>
          <p:nvPr/>
        </p:nvCxnSpPr>
        <p:spPr>
          <a:xfrm>
            <a:off x="3881454" y="869683"/>
            <a:ext cx="0" cy="1233486"/>
          </a:xfrm>
          <a:prstGeom prst="straightConnector1">
            <a:avLst/>
          </a:prstGeom>
          <a:ln w="12700" cap="sq">
            <a:solidFill>
              <a:srgbClr val="59B3E6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Rawlik</dc:creator>
  <cp:lastModifiedBy>Michał Rawlik</cp:lastModifiedBy>
  <cp:revision>4</cp:revision>
  <cp:lastPrinted>2018-02-06T11:16:32Z</cp:lastPrinted>
  <dcterms:created xsi:type="dcterms:W3CDTF">2018-02-06T11:02:22Z</dcterms:created>
  <dcterms:modified xsi:type="dcterms:W3CDTF">2018-02-06T11:18:10Z</dcterms:modified>
</cp:coreProperties>
</file>