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228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2600" y="482600"/>
            <a:ext cx="812800" cy="812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627" y="711581"/>
            <a:ext cx="218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latin typeface="Times New Roman"/>
                <a:cs typeface="Times New Roman"/>
              </a:rPr>
              <a:t>Radhe Shyam Resort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3367" y="1334896"/>
            <a:ext cx="7137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Page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1/4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612264"/>
          <a:ext cx="6636384" cy="2232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designations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S.No.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Designations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Carpentor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Chef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Clerk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Electrician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Head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Cook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4500" y="3898518"/>
            <a:ext cx="1965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Software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 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lang="en-IN" sz="1200" spc="-5" dirty="0">
                <a:latin typeface="Arial MT"/>
                <a:cs typeface="Arial MT"/>
              </a:rPr>
              <a:t>Rahul Rawat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9850" y="711581"/>
            <a:ext cx="218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latin typeface="Times New Roman"/>
                <a:cs typeface="Times New Roman"/>
              </a:rPr>
              <a:t>Radhe Shyam Resort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3367" y="1334896"/>
            <a:ext cx="7137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Page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2/4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612264"/>
          <a:ext cx="6636384" cy="2232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designations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S.No.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Designations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HR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Maid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Manager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Mechanic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Peon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4500" y="3898518"/>
            <a:ext cx="1965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Software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 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lang="en-IN" sz="1200" spc="-5" dirty="0">
                <a:latin typeface="Arial MT"/>
                <a:cs typeface="Arial MT"/>
              </a:rPr>
              <a:t>Rahul Rawat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627" y="711581"/>
            <a:ext cx="218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latin typeface="Times New Roman"/>
                <a:cs typeface="Times New Roman"/>
              </a:rPr>
              <a:t>Radhe Shyam Resort 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3367" y="1334896"/>
            <a:ext cx="7137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Page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3/4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612264"/>
          <a:ext cx="6636384" cy="2232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designations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S.No.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Designations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Principal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Purchase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Officer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Sales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Officer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SalesMan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Security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Officer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4500" y="3898518"/>
            <a:ext cx="1965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Software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 :</a:t>
            </a:r>
            <a:r>
              <a:rPr lang="en-IN" sz="1200" spc="-5" dirty="0">
                <a:latin typeface="Arial MT"/>
                <a:cs typeface="Arial MT"/>
              </a:rPr>
              <a:t>Rahul Rawat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627" y="711581"/>
            <a:ext cx="218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latin typeface="Times New Roman"/>
                <a:cs typeface="Times New Roman"/>
              </a:rPr>
              <a:t>Radhe Shyam Resort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3367" y="1334896"/>
            <a:ext cx="7137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Page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4/4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612264"/>
          <a:ext cx="6636384" cy="1283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designations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S.No.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Designations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Teacher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WatchMan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5450" y="2949320"/>
            <a:ext cx="1965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Software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 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lang="en-IN" sz="1200" spc="-5" dirty="0">
                <a:latin typeface="Arial MT"/>
                <a:cs typeface="Arial MT"/>
              </a:rPr>
              <a:t>Rahul Rawat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114</Words>
  <Application>Microsoft Office PowerPoint</Application>
  <PresentationFormat>Custom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MT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Rahul Rawat</cp:lastModifiedBy>
  <cp:revision>1</cp:revision>
  <dcterms:created xsi:type="dcterms:W3CDTF">2025-01-29T19:34:22Z</dcterms:created>
  <dcterms:modified xsi:type="dcterms:W3CDTF">2025-01-29T19:39:05Z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2023-12-27T00:00:00Z</vt:filetime>
  </property>
  <property fmtid="{D5CDD505-2E9C-101B-9397-08002B2CF9AE}" pid="3" name="LastSaved">
    <vt:filetime>2025-01-29T00:00:00Z</vt:filetime>
  </property>
  <property fmtid="{D5CDD505-2E9C-101B-9397-08002B2CF9AE}" pid="4" name="Producer">
    <vt:lpwstr>iText® 7.1.11 ©2000-2020 iText Group NV (AGPL-version)</vt:lpwstr>
  </property>
</Properties>
</file>