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3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011E3-86F6-40A9-9C29-D415C435B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16A2D-32AC-49EC-845C-157A6637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8917A-DBBE-4915-AFF3-F2BAF820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4718C-B129-4E97-AE1F-79F781B8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28ED4-2849-4152-8B96-001634F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1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C3B59-0A79-4D59-BBF4-04E26A43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6A1C60-1A82-4725-9D43-4C262D44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9C2A1-7A8A-4967-876E-7DA2B15B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F136E-9EF0-4352-A880-EF0F4CD2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05BEC-B4DA-463D-B284-2F88F39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0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0E7B42-4990-4376-AB47-A8EB6752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0FBF6C-F381-45E4-8CC8-FB4B86DF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F89EC-6CF6-43B8-BFDD-87CC018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AD531-94FC-4C08-9BF0-57977168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32517-A02A-41FA-BDDB-F5B8C9AF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4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359F4-30D4-4236-9206-B3F75E37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1AE38-8D40-487C-9E64-6908EB34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D45FB-5C70-4D31-A4FB-EC8871CD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536FF-E52B-4571-B9AA-17752DE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10B25-90AB-4390-AA77-74FECFA9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4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2D7B-B47E-4F07-9D88-E94A9553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92C5C7-80A4-4986-8928-98125226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70C8D-9394-4309-BEB5-D6CE8A5E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280A8-C451-4B00-8DE6-0924E195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126C4-4F43-4749-AC41-51E0431C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1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ACD9A-23B6-48BC-A9FB-8687B5D3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98582-E430-4387-9344-9EB88E37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B30DA-456F-4FB5-91CF-1DE67218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0F691B-E393-495C-A694-52FD452B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BBB2A-9E1F-4A51-8662-CC68B3FB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E94D6-3F2D-4191-8171-74218898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8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54A8-E018-4173-A4EE-FE07FB42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092C6-9F2C-41A5-8CD3-336830E8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C25506-6BDB-46DD-AF69-1478CA098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236CD2-3EF4-4859-B23A-A68BFEC2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323BC8-E5C9-43CC-AC69-963D7B5A3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25B603-482C-499C-993B-EF3EB36A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134D1B-6E34-45F9-AED5-36D7B794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9966EF-9D6A-4312-9DF8-E47658B3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1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7D66A-7A4E-47A9-951B-9BC7C4C7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8422AF-9889-42F0-BF3D-14AA6D2E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809BE1-9D40-4D19-A8CD-A0CB4973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2FB0E-78E3-4724-A1EE-BF977766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9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E46001-436E-4DFB-879D-44C05087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A8D6DD-3960-4853-B391-AD7F54B8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73C3C5-CFBD-4CC5-8851-D0630910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78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4F1A0-4555-496E-BF6F-024CBB26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B8336-D4F1-4B0C-BC73-D8FDDCAA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A1DC02-FBDB-4D88-AA43-4322EB6E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88B10-CC25-4555-8FD1-F6827C81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72CD85-FC60-4858-A63B-694ABB1C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C2F14-9342-4B3F-93C9-DEA450D3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B22A-3D34-4178-BF31-DA77134D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F6842E-0C9F-46CB-82CA-994C95B11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60C09-2CC2-45A7-BB99-462E39D0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E9B46-AFC1-4558-9F2A-583FBC4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448B8-E2A8-4CBD-8B5C-00FFB3D7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9CA1E-1478-4D1D-B41E-020A4AE0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9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D2799E-ADC8-4F51-921D-7E5B9DF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4331F5-B967-4BE2-825F-C422BAC0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44100-26D1-42C3-B675-435D20A3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5D3DC-D294-4EF1-A571-50839E078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97701-86AA-465A-9961-44300B50E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0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383" y="1750979"/>
            <a:ext cx="10457234" cy="2431914"/>
          </a:xfrm>
        </p:spPr>
        <p:txBody>
          <a:bodyPr>
            <a:normAutofit fontScale="90000"/>
          </a:bodyPr>
          <a:lstStyle/>
          <a:p>
            <a:r>
              <a:rPr lang="es-ES" sz="8800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El presente de Machine </a:t>
            </a:r>
            <a:r>
              <a:rPr lang="es-ES" sz="8800" b="1" dirty="0" err="1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Learning</a:t>
            </a:r>
            <a:endParaRPr lang="es-CO" sz="8800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59AB7-66F0-49E2-9C65-B2B9C5CB1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5115"/>
            <a:ext cx="9144000" cy="452336"/>
          </a:xfrm>
        </p:spPr>
        <p:txBody>
          <a:bodyPr/>
          <a:lstStyle/>
          <a:p>
            <a:r>
              <a:rPr lang="es-CO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Ing. Rodrigo Garcia</a:t>
            </a:r>
          </a:p>
        </p:txBody>
      </p:sp>
    </p:spTree>
    <p:extLst>
      <p:ext uri="{BB962C8B-B14F-4D97-AF65-F5344CB8AC3E}">
        <p14:creationId xmlns:p14="http://schemas.microsoft.com/office/powerpoint/2010/main" val="126138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1921"/>
            <a:ext cx="12192000" cy="940608"/>
          </a:xfrm>
        </p:spPr>
        <p:txBody>
          <a:bodyPr>
            <a:normAutofit/>
          </a:bodyPr>
          <a:lstStyle/>
          <a:p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Singularidad </a:t>
            </a:r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tecnológica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0" y="2857703"/>
            <a:ext cx="12191999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IA capas de auto-mejorarse</a:t>
            </a:r>
            <a:endParaRPr lang="es-CO" sz="30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Resultado de imagen para singularidad ia">
            <a:extLst>
              <a:ext uri="{FF2B5EF4-FFF2-40B4-BE49-F238E27FC236}">
                <a16:creationId xmlns:a16="http://schemas.microsoft.com/office/drawing/2014/main" id="{55B2E3A5-907D-47DB-8C49-FF7CBF52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00297"/>
            <a:ext cx="37909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769D7C-BBF8-4B4E-858F-AA5B4F249FEE}"/>
              </a:ext>
            </a:extLst>
          </p:cNvPr>
          <p:cNvSpPr txBox="1">
            <a:spLocks/>
          </p:cNvSpPr>
          <p:nvPr/>
        </p:nvSpPr>
        <p:spPr>
          <a:xfrm>
            <a:off x="12565" y="5930123"/>
            <a:ext cx="8388485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i="1" dirty="0">
                <a:latin typeface="Bahnschrift Light" panose="020B0502040204020203" pitchFamily="34" charset="0"/>
              </a:rPr>
              <a:t>“El desarrollo de la inteligencia artificial completa podría significar el fin de la raza humana.”</a:t>
            </a:r>
          </a:p>
          <a:p>
            <a:pPr algn="r"/>
            <a:r>
              <a:rPr lang="es-CO" sz="3000" i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304420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1921"/>
            <a:ext cx="12192000" cy="940608"/>
          </a:xfrm>
        </p:spPr>
        <p:txBody>
          <a:bodyPr>
            <a:normAutofit/>
          </a:bodyPr>
          <a:lstStyle/>
          <a:p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Singularidad </a:t>
            </a:r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tecnológica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0" y="2857703"/>
            <a:ext cx="12191999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IA capas de auto-mejorarse</a:t>
            </a:r>
            <a:endParaRPr lang="es-CO" sz="30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769D7C-BBF8-4B4E-858F-AA5B4F249FEE}"/>
              </a:ext>
            </a:extLst>
          </p:cNvPr>
          <p:cNvSpPr txBox="1">
            <a:spLocks/>
          </p:cNvSpPr>
          <p:nvPr/>
        </p:nvSpPr>
        <p:spPr>
          <a:xfrm>
            <a:off x="12565" y="5930123"/>
            <a:ext cx="8388485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i="1" dirty="0">
                <a:latin typeface="Bahnschrift Light" panose="020B0502040204020203" pitchFamily="34" charset="0"/>
              </a:rPr>
              <a:t>“El desarrollo de la inteligencia artificial completa podría significar el fin de la raza humana.”</a:t>
            </a:r>
          </a:p>
          <a:p>
            <a:pPr algn="r"/>
            <a:r>
              <a:rPr lang="es-CO" sz="3000" i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Stephen Hawking</a:t>
            </a:r>
          </a:p>
        </p:txBody>
      </p:sp>
      <p:pic>
        <p:nvPicPr>
          <p:cNvPr id="2050" name="Picture 2" descr="Resultado de imagen para bebe jugando">
            <a:extLst>
              <a:ext uri="{FF2B5EF4-FFF2-40B4-BE49-F238E27FC236}">
                <a16:creationId xmlns:a16="http://schemas.microsoft.com/office/drawing/2014/main" id="{FB16AF68-8723-4958-80F8-F23AF909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695325"/>
            <a:ext cx="635317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20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C908798-2D58-4F39-967C-D2D1CFCF46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57DB0E-7688-488D-BF2B-AE66297DA7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Bahnschrift Condensed</vt:lpstr>
      <vt:lpstr>Bahnschrift Light</vt:lpstr>
      <vt:lpstr>Calibri</vt:lpstr>
      <vt:lpstr>Calibri Light</vt:lpstr>
      <vt:lpstr>Tema de Office</vt:lpstr>
      <vt:lpstr>El presente de Machine Learning</vt:lpstr>
      <vt:lpstr>Singularidad tecnológica</vt:lpstr>
      <vt:lpstr>Singularidad tecnológica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de Machine Learning</dc:title>
  <dc:creator>Garcia Hoyos,Rodrigo Junior</dc:creator>
  <cp:lastModifiedBy>Garcia Hoyos,Rodrigo Junior</cp:lastModifiedBy>
  <cp:revision>3</cp:revision>
  <dcterms:created xsi:type="dcterms:W3CDTF">2018-05-14T23:24:44Z</dcterms:created>
  <dcterms:modified xsi:type="dcterms:W3CDTF">2018-05-14T23:50:00Z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