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FA9A-BF60-49DA-ABCF-81E34059D6C3}" type="datetimeFigureOut">
              <a:rPr lang="es-CO" smtClean="0"/>
              <a:t>16/07/2018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70DE-0EB0-4135-BE13-27BCDC7AB5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517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FA9A-BF60-49DA-ABCF-81E34059D6C3}" type="datetimeFigureOut">
              <a:rPr lang="es-CO" smtClean="0"/>
              <a:t>16/07/2018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70DE-0EB0-4135-BE13-27BCDC7AB5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311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FA9A-BF60-49DA-ABCF-81E34059D6C3}" type="datetimeFigureOut">
              <a:rPr lang="es-CO" smtClean="0"/>
              <a:t>16/07/2018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70DE-0EB0-4135-BE13-27BCDC7AB5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02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FA9A-BF60-49DA-ABCF-81E34059D6C3}" type="datetimeFigureOut">
              <a:rPr lang="es-CO" smtClean="0"/>
              <a:t>16/07/2018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70DE-0EB0-4135-BE13-27BCDC7AB5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117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FA9A-BF60-49DA-ABCF-81E34059D6C3}" type="datetimeFigureOut">
              <a:rPr lang="es-CO" smtClean="0"/>
              <a:t>16/07/2018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70DE-0EB0-4135-BE13-27BCDC7AB5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79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FA9A-BF60-49DA-ABCF-81E34059D6C3}" type="datetimeFigureOut">
              <a:rPr lang="es-CO" smtClean="0"/>
              <a:t>16/07/2018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70DE-0EB0-4135-BE13-27BCDC7AB5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84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FA9A-BF60-49DA-ABCF-81E34059D6C3}" type="datetimeFigureOut">
              <a:rPr lang="es-CO" smtClean="0"/>
              <a:t>16/07/2018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70DE-0EB0-4135-BE13-27BCDC7AB5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501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FA9A-BF60-49DA-ABCF-81E34059D6C3}" type="datetimeFigureOut">
              <a:rPr lang="es-CO" smtClean="0"/>
              <a:t>16/07/2018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70DE-0EB0-4135-BE13-27BCDC7AB5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609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FA9A-BF60-49DA-ABCF-81E34059D6C3}" type="datetimeFigureOut">
              <a:rPr lang="es-CO" smtClean="0"/>
              <a:t>16/07/2018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70DE-0EB0-4135-BE13-27BCDC7AB5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551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FA9A-BF60-49DA-ABCF-81E34059D6C3}" type="datetimeFigureOut">
              <a:rPr lang="es-CO" smtClean="0"/>
              <a:t>16/07/2018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70DE-0EB0-4135-BE13-27BCDC7AB5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975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FA9A-BF60-49DA-ABCF-81E34059D6C3}" type="datetimeFigureOut">
              <a:rPr lang="es-CO" smtClean="0"/>
              <a:t>16/07/2018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70DE-0EB0-4135-BE13-27BCDC7AB5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644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CFA9A-BF60-49DA-ABCF-81E34059D6C3}" type="datetimeFigureOut">
              <a:rPr lang="es-CO" smtClean="0"/>
              <a:t>16/07/2018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570DE-0EB0-4135-BE13-27BCDC7AB5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93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89337" y="5799551"/>
            <a:ext cx="9144000" cy="786008"/>
          </a:xfrm>
        </p:spPr>
        <p:txBody>
          <a:bodyPr>
            <a:noAutofit/>
          </a:bodyPr>
          <a:lstStyle/>
          <a:p>
            <a:pPr algn="r">
              <a:lnSpc>
                <a:spcPct val="0"/>
              </a:lnSpc>
            </a:pPr>
            <a:r>
              <a:rPr lang="es-ES" sz="1600" b="1" dirty="0"/>
              <a:t>Documento Arquitectura Software </a:t>
            </a:r>
            <a:r>
              <a:rPr lang="es-ES" sz="1600" b="1" dirty="0" err="1"/>
              <a:t>Xplorate</a:t>
            </a:r>
            <a:endParaRPr lang="es-CO" sz="1600" dirty="0"/>
          </a:p>
          <a:p>
            <a:pPr algn="r">
              <a:lnSpc>
                <a:spcPct val="0"/>
              </a:lnSpc>
            </a:pPr>
            <a:endParaRPr lang="es-ES" sz="1600" b="1" dirty="0" smtClean="0"/>
          </a:p>
          <a:p>
            <a:pPr algn="r">
              <a:lnSpc>
                <a:spcPct val="0"/>
              </a:lnSpc>
            </a:pPr>
            <a:r>
              <a:rPr lang="es-ES" sz="1600" b="1" dirty="0" smtClean="0"/>
              <a:t>Rodrigo </a:t>
            </a:r>
            <a:r>
              <a:rPr lang="es-ES" sz="1600" b="1" dirty="0"/>
              <a:t>García Hoyos</a:t>
            </a:r>
            <a:endParaRPr lang="es-CO" sz="1600" dirty="0"/>
          </a:p>
          <a:p>
            <a:pPr algn="r">
              <a:lnSpc>
                <a:spcPct val="50000"/>
              </a:lnSpc>
            </a:pPr>
            <a:r>
              <a:rPr lang="es-ES" sz="1600" dirty="0"/>
              <a:t>Celular +57 310 676 3499</a:t>
            </a:r>
            <a:endParaRPr lang="es-CO" sz="1600" dirty="0"/>
          </a:p>
          <a:p>
            <a:pPr algn="r">
              <a:lnSpc>
                <a:spcPct val="0"/>
              </a:lnSpc>
            </a:pPr>
            <a:r>
              <a:rPr lang="es-ES" sz="1600" dirty="0"/>
              <a:t>Par evaluador reconocido por Colciencias</a:t>
            </a:r>
            <a:endParaRPr lang="es-CO" sz="1600" dirty="0"/>
          </a:p>
          <a:p>
            <a:pPr algn="r">
              <a:lnSpc>
                <a:spcPct val="50000"/>
              </a:lnSpc>
            </a:pPr>
            <a:r>
              <a:rPr lang="es-ES" sz="1600" dirty="0"/>
              <a:t>Investigador Asociado (I) Convocatoria 781 de 2017 a Colciencias.</a:t>
            </a:r>
            <a:endParaRPr lang="es-CO" sz="1600" dirty="0"/>
          </a:p>
          <a:p>
            <a:pPr algn="r">
              <a:lnSpc>
                <a:spcPct val="0"/>
              </a:lnSpc>
            </a:pPr>
            <a:endParaRPr lang="es-CO" sz="1600" dirty="0"/>
          </a:p>
        </p:txBody>
      </p:sp>
      <p:pic>
        <p:nvPicPr>
          <p:cNvPr id="4" name="Imagen 3" descr="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935" y="2453640"/>
            <a:ext cx="5612130" cy="1950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152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INTRODUCCIÓN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Este documento se propone mostrar todos los aspectos y las características que son parte de la arquitectura del sistema XPLORATE, el sistema está basado en el patrón de arquitectura de software Modelo Vista Controlador que separa los datos y la lógica de negocio de una aplicación de la interfaz de usuario y el módulo encargado de gestionar los eventos, el sistema fue desarrollado en LARAVEL 5.6.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2101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¿QUE ES XPLORATE?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 smtClean="0"/>
              <a:t>Xplorate</a:t>
            </a:r>
            <a:r>
              <a:rPr lang="es-CO" dirty="0" smtClean="0"/>
              <a:t> es un sistema de captura de datos por medio de una interface web, el usuario se registra, entra y puede acceder al test. una vez respondidas todas las preguntas se muestra un análisis de 5 dimensión del bienestar y la posibilidad de ver un gráfico histórico del crecimiento </a:t>
            </a:r>
            <a:r>
              <a:rPr lang="es-CO" dirty="0" err="1" smtClean="0"/>
              <a:t>ó</a:t>
            </a:r>
            <a:r>
              <a:rPr lang="es-CO" dirty="0" smtClean="0"/>
              <a:t> </a:t>
            </a:r>
            <a:r>
              <a:rPr lang="es-CO" dirty="0" err="1" smtClean="0"/>
              <a:t>decreciento</a:t>
            </a:r>
            <a:r>
              <a:rPr lang="es-CO" dirty="0" smtClean="0"/>
              <a:t> de las dimensiones.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54305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Las 5 dimensiones trabajan bajo una escala de 1 a 5 donde:</a:t>
            </a:r>
            <a:endParaRPr lang="es-CO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3092"/>
              </p:ext>
            </p:extLst>
          </p:nvPr>
        </p:nvGraphicFramePr>
        <p:xfrm>
          <a:off x="2129425" y="2776248"/>
          <a:ext cx="7424376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1117">
                  <a:extLst>
                    <a:ext uri="{9D8B030D-6E8A-4147-A177-3AD203B41FA5}">
                      <a16:colId xmlns:a16="http://schemas.microsoft.com/office/drawing/2014/main" val="2316951812"/>
                    </a:ext>
                  </a:extLst>
                </a:gridCol>
                <a:gridCol w="3341813">
                  <a:extLst>
                    <a:ext uri="{9D8B030D-6E8A-4147-A177-3AD203B41FA5}">
                      <a16:colId xmlns:a16="http://schemas.microsoft.com/office/drawing/2014/main" val="2805921055"/>
                    </a:ext>
                  </a:extLst>
                </a:gridCol>
                <a:gridCol w="2341446">
                  <a:extLst>
                    <a:ext uri="{9D8B030D-6E8A-4147-A177-3AD203B41FA5}">
                      <a16:colId xmlns:a16="http://schemas.microsoft.com/office/drawing/2014/main" val="2746585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CO" sz="2000">
                          <a:effectLst/>
                        </a:rPr>
                        <a:t>Dimensión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CO" sz="2000">
                          <a:effectLst/>
                        </a:rPr>
                        <a:t>Condición 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CO" sz="2000">
                          <a:effectLst/>
                        </a:rPr>
                        <a:t>Color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7079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CO" sz="2000">
                          <a:effectLst/>
                        </a:rPr>
                        <a:t>EMOCIONAL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CO" sz="2000">
                          <a:effectLst/>
                        </a:rPr>
                        <a:t>Menor o igual a 2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CO" sz="2000">
                          <a:effectLst/>
                        </a:rPr>
                        <a:t>Rojo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0195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CO" sz="2000">
                          <a:effectLst/>
                        </a:rPr>
                        <a:t>EMOCIONAL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CO" sz="2000">
                          <a:effectLst/>
                        </a:rPr>
                        <a:t>Mayor a 2 y menor a 4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CO" sz="2000">
                          <a:effectLst/>
                        </a:rPr>
                        <a:t>Amarillo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7009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CO" sz="2000">
                          <a:effectLst/>
                        </a:rPr>
                        <a:t>EMOCIONAL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CO" sz="2000">
                          <a:effectLst/>
                        </a:rPr>
                        <a:t>Mayor o igual a 4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CO" sz="2000" dirty="0">
                          <a:effectLst/>
                        </a:rPr>
                        <a:t>Verde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3322837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0" y="1770392"/>
            <a:ext cx="121919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s-CO" dirty="0" smtClean="0">
                <a:ea typeface="Times New Roman" panose="02020603050405020304" pitchFamily="18" charset="0"/>
                <a:cs typeface="Arial" panose="020B0604020202020204" pitchFamily="34" charset="0"/>
              </a:rPr>
              <a:t>EMOCIONAL </a:t>
            </a:r>
            <a:r>
              <a:rPr lang="es-CO" dirty="0"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es-CO" dirty="0" smtClean="0">
                <a:ea typeface="Times New Roman" panose="02020603050405020304" pitchFamily="18" charset="0"/>
                <a:cs typeface="Arial" panose="020B0604020202020204" pitchFamily="34" charset="0"/>
              </a:rPr>
              <a:t> FINANCIERO- SOCIAL- FÍSICO-SIGNIFICADO </a:t>
            </a:r>
            <a:r>
              <a:rPr lang="es-CO" dirty="0">
                <a:ea typeface="Times New Roman" panose="02020603050405020304" pitchFamily="18" charset="0"/>
                <a:cs typeface="Arial" panose="020B0604020202020204" pitchFamily="34" charset="0"/>
              </a:rPr>
              <a:t>Y </a:t>
            </a:r>
            <a:r>
              <a:rPr lang="es-CO" dirty="0" smtClean="0">
                <a:ea typeface="Times New Roman" panose="02020603050405020304" pitchFamily="18" charset="0"/>
                <a:cs typeface="Arial" panose="020B0604020202020204" pitchFamily="34" charset="0"/>
              </a:rPr>
              <a:t>PROPÓSITO</a:t>
            </a:r>
            <a:endParaRPr lang="es-CO" sz="16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50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41710" y="5761973"/>
            <a:ext cx="3991280" cy="891979"/>
          </a:xfrm>
        </p:spPr>
        <p:txBody>
          <a:bodyPr>
            <a:normAutofit/>
          </a:bodyPr>
          <a:lstStyle/>
          <a:p>
            <a:pPr algn="ctr"/>
            <a:r>
              <a:rPr lang="es-CO" sz="2700" dirty="0" smtClean="0"/>
              <a:t>MODELO </a:t>
            </a:r>
            <a:r>
              <a:rPr lang="es-ES" sz="2700" dirty="0"/>
              <a:t>CASOS DE USO</a:t>
            </a:r>
            <a:endParaRPr lang="es-CO" sz="2700" dirty="0"/>
          </a:p>
        </p:txBody>
      </p:sp>
    </p:spTree>
    <p:extLst>
      <p:ext uri="{BB962C8B-B14F-4D97-AF65-F5344CB8AC3E}">
        <p14:creationId xmlns:p14="http://schemas.microsoft.com/office/powerpoint/2010/main" val="5996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001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04756" y="192717"/>
            <a:ext cx="3991280" cy="1325563"/>
          </a:xfrm>
        </p:spPr>
        <p:txBody>
          <a:bodyPr>
            <a:normAutofit/>
          </a:bodyPr>
          <a:lstStyle/>
          <a:p>
            <a:pPr algn="ctr"/>
            <a:r>
              <a:rPr lang="es-CO" sz="2800" dirty="0" smtClean="0"/>
              <a:t>MODELO RELACIONAL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7209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215</Words>
  <Application>Microsoft Office PowerPoint</Application>
  <PresentationFormat>Panorámica</PresentationFormat>
  <Paragraphs>26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INTRODUCCIÓN</vt:lpstr>
      <vt:lpstr>¿QUE ES XPLORATE?</vt:lpstr>
      <vt:lpstr>Las 5 dimensiones trabajan bajo una escala de 1 a 5 donde:</vt:lpstr>
      <vt:lpstr>MODELO CASOS DE USO</vt:lpstr>
      <vt:lpstr>MODELO RELACIONAL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Garcia</dc:creator>
  <cp:lastModifiedBy>Rodrigo Garcia</cp:lastModifiedBy>
  <cp:revision>4</cp:revision>
  <dcterms:created xsi:type="dcterms:W3CDTF">2018-07-16T15:50:58Z</dcterms:created>
  <dcterms:modified xsi:type="dcterms:W3CDTF">2018-07-16T15:57:36Z</dcterms:modified>
</cp:coreProperties>
</file>