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AFA"/>
    <a:srgbClr val="FEFEFE"/>
    <a:srgbClr val="F546EF"/>
    <a:srgbClr val="000407"/>
    <a:srgbClr val="454AF9"/>
    <a:srgbClr val="875CF3"/>
    <a:srgbClr val="7652F3"/>
    <a:srgbClr val="EE4CF2"/>
    <a:srgbClr val="6484F3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E7102A-D609-C795-CDFC-F6A52C4F4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6591DD7-D365-C8FA-D2B8-082A449A0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CA2099-5C44-4CA2-5418-8EB7CDD3A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6668-4570-47AA-97A7-157CE6171495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613E5B-4D2A-06F6-C238-1BA03B96D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DF852E-B8B9-8BEA-920D-904981AE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CA7E-564D-440F-92DA-25FFEEA2EA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317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7AB28D-CE9A-6EF2-B5BD-37D7A3AB1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4EED65-014B-CE74-5188-F80358194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4C030C-4CF3-C7D7-63F5-567F1465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6668-4570-47AA-97A7-157CE6171495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A5958A-24AC-BF55-089B-4A1BDABE7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DC905E-0C42-008E-5292-C96F7AE40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CA7E-564D-440F-92DA-25FFEEA2EA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1560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70889D7-DB2B-27E0-FC0C-BB7FB6E31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57F6F78-E706-B339-DC91-0FCE7E1E5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69C0B9-C2BF-A100-3539-471327594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6668-4570-47AA-97A7-157CE6171495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9DB43D-3251-0213-F8E8-3CCC1AAE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4D124D-2357-84B4-9DCA-2EC113827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CA7E-564D-440F-92DA-25FFEEA2EA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0841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29A68F-69B6-D301-47AC-92B9C06AC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01A391-327F-B101-59AF-439F52846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9F3BD2-A40F-4E79-9D0E-A22A4F123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6668-4570-47AA-97A7-157CE6171495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5A2898-52D7-5322-76A6-1759563EB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3ACFCE-4AF4-CD10-6E05-7C201E45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CA7E-564D-440F-92DA-25FFEEA2EA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89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20D3BF-0A17-830E-74CD-5EBA9CD9A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3C7065-C6CF-A6A5-33AE-D79A8B6E1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63EC1A-FA99-4951-67FC-A2CBF4D5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6668-4570-47AA-97A7-157CE6171495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773289-C431-8438-EB39-C72FB3A88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270A3F-5FFC-39FA-A3E4-A299AA14D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CA7E-564D-440F-92DA-25FFEEA2EA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050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9E99E7-6938-C727-C10D-7FB901EEC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8AD1BE9-839E-BB08-2357-281F05479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2360D37-7A6F-4A76-A01C-DF4A50FF8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659897-9D46-6C79-4CEF-93810D1FB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6668-4570-47AA-97A7-157CE6171495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DF9F29-EB6E-37E2-18FE-2A02EA36B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1E628C-4743-5EEF-CAC1-F6E589930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CA7E-564D-440F-92DA-25FFEEA2EA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4953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66EEF2-69C8-DF0B-67DB-9228C0BE9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4E1C3D-919E-AD24-7498-AA14BEB09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09E2841-80F3-6AE8-B9F8-0720F4C08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C37F7DE-6E3D-D530-0300-BC754CA4C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56A8480-74BA-A89C-8DA9-A80E68038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EC46ECB-F718-1DF7-CC20-68A57DBD5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6668-4570-47AA-97A7-157CE6171495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63EAC39-0F70-6FC2-AADE-019F96FB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1D64BEF-C391-45F2-3A78-7429FC77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CA7E-564D-440F-92DA-25FFEEA2EA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826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220FDB-5C27-5EC3-955E-37BD09CE0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93AEC50-A3D7-F6A7-1D8F-36F639CA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6668-4570-47AA-97A7-157CE6171495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F26A99A-7C5D-4E58-8E46-E01F1A4C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50F239B-8E05-C66C-73AD-BAFC63BEC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CA7E-564D-440F-92DA-25FFEEA2EA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423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A56C7D0-C311-2A52-6DD6-9CF48CD0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6668-4570-47AA-97A7-157CE6171495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D2B3CEB-9CCF-43EC-E022-5ADA7122B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66990E9-288E-9C4E-44D9-CC1BE0B5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CA7E-564D-440F-92DA-25FFEEA2EA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52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915B31-7334-96C2-85D5-B72A05E5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9B7673-9575-0F30-8192-DCFFB31B0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ED510A9-6AE0-A5D1-69BE-7156910E6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A24962-BB35-5883-1D4A-078CE318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6668-4570-47AA-97A7-157CE6171495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FF2989-A9F1-E9E5-F786-8694BAE8F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330221-576E-F9E7-A47E-88B4C8C2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CA7E-564D-440F-92DA-25FFEEA2EA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8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D39934-C45A-D590-9121-46D5D3CCB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24FC99A-1096-D79C-68CA-7A11E5D3B1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069ADD0-E8C5-6B95-E7E9-5676A61F8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127196-08FA-F972-2642-C7D9F6001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76668-4570-47AA-97A7-157CE6171495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A06DFEA-A787-364B-922E-F18DFE1A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DBE8A9-EACB-D247-BE1F-D36716C3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CCA7E-564D-440F-92DA-25FFEEA2EA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798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D307F44-3E43-D612-ED22-C96405D02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46E8EF-F228-CC4C-9622-E19804DF1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A44727-7611-A9CF-9DFB-7638503377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76668-4570-47AA-97A7-157CE6171495}" type="datetimeFigureOut">
              <a:rPr kumimoji="1" lang="ja-JP" altLang="en-US" smtClean="0"/>
              <a:t>2025/2/22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A3F341-7DB8-F2C9-E87D-BCFBA5120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58E11C-1045-3115-D60E-90D51F522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CCA7E-564D-440F-92DA-25FFEEA2EA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22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F53239CC-13EC-01E2-DBCF-0E1D56BEE0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825" t="13024" r="13211" b="7957"/>
          <a:stretch/>
        </p:blipFill>
        <p:spPr>
          <a:xfrm flipH="1">
            <a:off x="4513319" y="-529936"/>
            <a:ext cx="2357120" cy="2123441"/>
          </a:xfrm>
          <a:prstGeom prst="rect">
            <a:avLst/>
          </a:prstGeom>
        </p:spPr>
      </p:pic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EDB8244C-9390-D0B3-1817-9FA50812E3D9}"/>
              </a:ext>
            </a:extLst>
          </p:cNvPr>
          <p:cNvGrpSpPr/>
          <p:nvPr/>
        </p:nvGrpSpPr>
        <p:grpSpPr>
          <a:xfrm>
            <a:off x="3765801" y="1309832"/>
            <a:ext cx="1229176" cy="1478744"/>
            <a:chOff x="3913632" y="818809"/>
            <a:chExt cx="2668200" cy="3209942"/>
          </a:xfrm>
        </p:grpSpPr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1715BF85-34DD-B6BC-99BC-0DD44D9DC947}"/>
                </a:ext>
              </a:extLst>
            </p:cNvPr>
            <p:cNvSpPr/>
            <p:nvPr/>
          </p:nvSpPr>
          <p:spPr>
            <a:xfrm>
              <a:off x="4005072" y="3005328"/>
              <a:ext cx="2452183" cy="1023423"/>
            </a:xfrm>
            <a:custGeom>
              <a:avLst/>
              <a:gdLst>
                <a:gd name="connsiteX0" fmla="*/ 1997216 w 2452183"/>
                <a:gd name="connsiteY0" fmla="*/ 163402 h 1011231"/>
                <a:gd name="connsiteX1" fmla="*/ 1187838 w 2452183"/>
                <a:gd name="connsiteY1" fmla="*/ 342245 h 1011231"/>
                <a:gd name="connsiteX2" fmla="*/ 1597398 w 2452183"/>
                <a:gd name="connsiteY2" fmla="*/ 471127 h 1011231"/>
                <a:gd name="connsiteX3" fmla="*/ 1901952 w 2452183"/>
                <a:gd name="connsiteY3" fmla="*/ 0 h 1011231"/>
                <a:gd name="connsiteX4" fmla="*/ 2126761 w 2452183"/>
                <a:gd name="connsiteY4" fmla="*/ 63696 h 1011231"/>
                <a:gd name="connsiteX5" fmla="*/ 2135191 w 2452183"/>
                <a:gd name="connsiteY5" fmla="*/ 57207 h 1011231"/>
                <a:gd name="connsiteX6" fmla="*/ 2232035 w 2452183"/>
                <a:gd name="connsiteY6" fmla="*/ 93524 h 1011231"/>
                <a:gd name="connsiteX7" fmla="*/ 2267712 w 2452183"/>
                <a:gd name="connsiteY7" fmla="*/ 103632 h 1011231"/>
                <a:gd name="connsiteX8" fmla="*/ 2262225 w 2452183"/>
                <a:gd name="connsiteY8" fmla="*/ 104845 h 1011231"/>
                <a:gd name="connsiteX9" fmla="*/ 2452183 w 2452183"/>
                <a:gd name="connsiteY9" fmla="*/ 176079 h 1011231"/>
                <a:gd name="connsiteX10" fmla="*/ 1275655 w 2452183"/>
                <a:gd name="connsiteY10" fmla="*/ 1011231 h 1011231"/>
                <a:gd name="connsiteX11" fmla="*/ 1050103 w 2452183"/>
                <a:gd name="connsiteY11" fmla="*/ 892359 h 1011231"/>
                <a:gd name="connsiteX12" fmla="*/ 1373078 w 2452183"/>
                <a:gd name="connsiteY12" fmla="*/ 643777 h 1011231"/>
                <a:gd name="connsiteX13" fmla="*/ 864076 w 2452183"/>
                <a:gd name="connsiteY13" fmla="*/ 413784 h 1011231"/>
                <a:gd name="connsiteX14" fmla="*/ 115824 w 2452183"/>
                <a:gd name="connsiteY14" fmla="*/ 579120 h 1011231"/>
                <a:gd name="connsiteX15" fmla="*/ 0 w 2452183"/>
                <a:gd name="connsiteY15" fmla="*/ 469392 h 1011231"/>
                <a:gd name="connsiteX0" fmla="*/ 1997216 w 2452183"/>
                <a:gd name="connsiteY0" fmla="*/ 163402 h 1023423"/>
                <a:gd name="connsiteX1" fmla="*/ 1187838 w 2452183"/>
                <a:gd name="connsiteY1" fmla="*/ 342245 h 1023423"/>
                <a:gd name="connsiteX2" fmla="*/ 1597398 w 2452183"/>
                <a:gd name="connsiteY2" fmla="*/ 471127 h 1023423"/>
                <a:gd name="connsiteX3" fmla="*/ 1997216 w 2452183"/>
                <a:gd name="connsiteY3" fmla="*/ 163402 h 1023423"/>
                <a:gd name="connsiteX4" fmla="*/ 1901952 w 2452183"/>
                <a:gd name="connsiteY4" fmla="*/ 0 h 1023423"/>
                <a:gd name="connsiteX5" fmla="*/ 2126761 w 2452183"/>
                <a:gd name="connsiteY5" fmla="*/ 63696 h 1023423"/>
                <a:gd name="connsiteX6" fmla="*/ 2135191 w 2452183"/>
                <a:gd name="connsiteY6" fmla="*/ 57207 h 1023423"/>
                <a:gd name="connsiteX7" fmla="*/ 2232035 w 2452183"/>
                <a:gd name="connsiteY7" fmla="*/ 93524 h 1023423"/>
                <a:gd name="connsiteX8" fmla="*/ 2267712 w 2452183"/>
                <a:gd name="connsiteY8" fmla="*/ 103632 h 1023423"/>
                <a:gd name="connsiteX9" fmla="*/ 2262225 w 2452183"/>
                <a:gd name="connsiteY9" fmla="*/ 104845 h 1023423"/>
                <a:gd name="connsiteX10" fmla="*/ 2452183 w 2452183"/>
                <a:gd name="connsiteY10" fmla="*/ 176079 h 1023423"/>
                <a:gd name="connsiteX11" fmla="*/ 1300039 w 2452183"/>
                <a:gd name="connsiteY11" fmla="*/ 1023423 h 1023423"/>
                <a:gd name="connsiteX12" fmla="*/ 1050103 w 2452183"/>
                <a:gd name="connsiteY12" fmla="*/ 892359 h 1023423"/>
                <a:gd name="connsiteX13" fmla="*/ 1373078 w 2452183"/>
                <a:gd name="connsiteY13" fmla="*/ 643777 h 1023423"/>
                <a:gd name="connsiteX14" fmla="*/ 864076 w 2452183"/>
                <a:gd name="connsiteY14" fmla="*/ 413784 h 1023423"/>
                <a:gd name="connsiteX15" fmla="*/ 115824 w 2452183"/>
                <a:gd name="connsiteY15" fmla="*/ 579120 h 1023423"/>
                <a:gd name="connsiteX16" fmla="*/ 0 w 2452183"/>
                <a:gd name="connsiteY16" fmla="*/ 469392 h 1023423"/>
                <a:gd name="connsiteX17" fmla="*/ 1901952 w 2452183"/>
                <a:gd name="connsiteY17" fmla="*/ 0 h 1023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52183" h="1023423">
                  <a:moveTo>
                    <a:pt x="1997216" y="163402"/>
                  </a:moveTo>
                  <a:lnTo>
                    <a:pt x="1187838" y="342245"/>
                  </a:lnTo>
                  <a:lnTo>
                    <a:pt x="1597398" y="471127"/>
                  </a:lnTo>
                  <a:lnTo>
                    <a:pt x="1997216" y="163402"/>
                  </a:lnTo>
                  <a:close/>
                  <a:moveTo>
                    <a:pt x="1901952" y="0"/>
                  </a:moveTo>
                  <a:lnTo>
                    <a:pt x="2126761" y="63696"/>
                  </a:lnTo>
                  <a:lnTo>
                    <a:pt x="2135191" y="57207"/>
                  </a:lnTo>
                  <a:lnTo>
                    <a:pt x="2232035" y="93524"/>
                  </a:lnTo>
                  <a:lnTo>
                    <a:pt x="2267712" y="103632"/>
                  </a:lnTo>
                  <a:lnTo>
                    <a:pt x="2262225" y="104845"/>
                  </a:lnTo>
                  <a:lnTo>
                    <a:pt x="2452183" y="176079"/>
                  </a:lnTo>
                  <a:lnTo>
                    <a:pt x="1300039" y="1023423"/>
                  </a:lnTo>
                  <a:lnTo>
                    <a:pt x="1050103" y="892359"/>
                  </a:lnTo>
                  <a:lnTo>
                    <a:pt x="1373078" y="643777"/>
                  </a:lnTo>
                  <a:lnTo>
                    <a:pt x="864076" y="413784"/>
                  </a:lnTo>
                  <a:lnTo>
                    <a:pt x="115824" y="579120"/>
                  </a:lnTo>
                  <a:lnTo>
                    <a:pt x="0" y="469392"/>
                  </a:lnTo>
                  <a:lnTo>
                    <a:pt x="1901952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0D9E5F3A-5B7D-351B-AC08-1AADE2ABA920}"/>
                </a:ext>
              </a:extLst>
            </p:cNvPr>
            <p:cNvSpPr/>
            <p:nvPr/>
          </p:nvSpPr>
          <p:spPr>
            <a:xfrm>
              <a:off x="3913632" y="1143765"/>
              <a:ext cx="1408043" cy="2882869"/>
            </a:xfrm>
            <a:custGeom>
              <a:avLst/>
              <a:gdLst>
                <a:gd name="connsiteX0" fmla="*/ 784457 w 1408043"/>
                <a:gd name="connsiteY0" fmla="*/ 400155 h 2882869"/>
                <a:gd name="connsiteX1" fmla="*/ 207264 w 1408043"/>
                <a:gd name="connsiteY1" fmla="*/ 558553 h 2882869"/>
                <a:gd name="connsiteX2" fmla="*/ 207264 w 1408043"/>
                <a:gd name="connsiteY2" fmla="*/ 1247178 h 2882869"/>
                <a:gd name="connsiteX3" fmla="*/ 776550 w 1408043"/>
                <a:gd name="connsiteY3" fmla="*/ 1220670 h 2882869"/>
                <a:gd name="connsiteX4" fmla="*/ 1195551 w 1408043"/>
                <a:gd name="connsiteY4" fmla="*/ 0 h 2882869"/>
                <a:gd name="connsiteX5" fmla="*/ 1190243 w 1408043"/>
                <a:gd name="connsiteY5" fmla="*/ 288795 h 2882869"/>
                <a:gd name="connsiteX6" fmla="*/ 1189254 w 1408043"/>
                <a:gd name="connsiteY6" fmla="*/ 289067 h 2882869"/>
                <a:gd name="connsiteX7" fmla="*/ 1184147 w 1408043"/>
                <a:gd name="connsiteY7" fmla="*/ 1471419 h 2882869"/>
                <a:gd name="connsiteX8" fmla="*/ 972851 w 1408043"/>
                <a:gd name="connsiteY8" fmla="*/ 1468277 h 2882869"/>
                <a:gd name="connsiteX9" fmla="*/ 1408043 w 1408043"/>
                <a:gd name="connsiteY9" fmla="*/ 2882869 h 2882869"/>
                <a:gd name="connsiteX10" fmla="*/ 1004184 w 1408043"/>
                <a:gd name="connsiteY10" fmla="*/ 2821910 h 2882869"/>
                <a:gd name="connsiteX11" fmla="*/ 614040 w 1408043"/>
                <a:gd name="connsiteY11" fmla="*/ 1453785 h 2882869"/>
                <a:gd name="connsiteX12" fmla="*/ 620061 w 1408043"/>
                <a:gd name="connsiteY12" fmla="*/ 1453131 h 2882869"/>
                <a:gd name="connsiteX13" fmla="*/ 207264 w 1408043"/>
                <a:gd name="connsiteY13" fmla="*/ 1453131 h 2882869"/>
                <a:gd name="connsiteX14" fmla="*/ 207264 w 1408043"/>
                <a:gd name="connsiteY14" fmla="*/ 2434587 h 2882869"/>
                <a:gd name="connsiteX15" fmla="*/ 18288 w 1408043"/>
                <a:gd name="connsiteY15" fmla="*/ 2434587 h 2882869"/>
                <a:gd name="connsiteX16" fmla="*/ 0 w 1408043"/>
                <a:gd name="connsiteY16" fmla="*/ 398523 h 2882869"/>
                <a:gd name="connsiteX17" fmla="*/ 20320 w 1408043"/>
                <a:gd name="connsiteY17" fmla="*/ 399121 h 2882869"/>
                <a:gd name="connsiteX18" fmla="*/ 18288 w 1408043"/>
                <a:gd name="connsiteY18" fmla="*/ 391691 h 2882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08043" h="2882869">
                  <a:moveTo>
                    <a:pt x="784457" y="400155"/>
                  </a:moveTo>
                  <a:lnTo>
                    <a:pt x="207264" y="558553"/>
                  </a:lnTo>
                  <a:lnTo>
                    <a:pt x="207264" y="1247178"/>
                  </a:lnTo>
                  <a:lnTo>
                    <a:pt x="776550" y="1220670"/>
                  </a:lnTo>
                  <a:close/>
                  <a:moveTo>
                    <a:pt x="1195551" y="0"/>
                  </a:moveTo>
                  <a:lnTo>
                    <a:pt x="1190243" y="288795"/>
                  </a:lnTo>
                  <a:lnTo>
                    <a:pt x="1189254" y="289067"/>
                  </a:lnTo>
                  <a:lnTo>
                    <a:pt x="1184147" y="1471419"/>
                  </a:lnTo>
                  <a:lnTo>
                    <a:pt x="972851" y="1468277"/>
                  </a:lnTo>
                  <a:lnTo>
                    <a:pt x="1408043" y="2882869"/>
                  </a:lnTo>
                  <a:lnTo>
                    <a:pt x="1004184" y="2821910"/>
                  </a:lnTo>
                  <a:lnTo>
                    <a:pt x="614040" y="1453785"/>
                  </a:lnTo>
                  <a:lnTo>
                    <a:pt x="620061" y="1453131"/>
                  </a:lnTo>
                  <a:lnTo>
                    <a:pt x="207264" y="1453131"/>
                  </a:lnTo>
                  <a:lnTo>
                    <a:pt x="207264" y="2434587"/>
                  </a:lnTo>
                  <a:lnTo>
                    <a:pt x="18288" y="2434587"/>
                  </a:lnTo>
                  <a:lnTo>
                    <a:pt x="0" y="398523"/>
                  </a:lnTo>
                  <a:lnTo>
                    <a:pt x="20320" y="399121"/>
                  </a:lnTo>
                  <a:lnTo>
                    <a:pt x="18288" y="391691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二等辺三角形 18">
              <a:extLst>
                <a:ext uri="{FF2B5EF4-FFF2-40B4-BE49-F238E27FC236}">
                  <a16:creationId xmlns:a16="http://schemas.microsoft.com/office/drawing/2014/main" id="{20D68434-CDA4-B877-325C-35E283EFBD86}"/>
                </a:ext>
              </a:extLst>
            </p:cNvPr>
            <p:cNvSpPr/>
            <p:nvPr/>
          </p:nvSpPr>
          <p:spPr>
            <a:xfrm rot="3611198">
              <a:off x="5162383" y="1528206"/>
              <a:ext cx="2128846" cy="710052"/>
            </a:xfrm>
            <a:prstGeom prst="triangle">
              <a:avLst/>
            </a:prstGeom>
            <a:gradFill>
              <a:gsLst>
                <a:gs pos="0">
                  <a:srgbClr val="FFC000"/>
                </a:gs>
                <a:gs pos="100000">
                  <a:schemeClr val="accent4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43F4896-3EF4-99B4-9645-CA6A0DE18DA6}"/>
              </a:ext>
            </a:extLst>
          </p:cNvPr>
          <p:cNvSpPr txBox="1"/>
          <p:nvPr/>
        </p:nvSpPr>
        <p:spPr>
          <a:xfrm>
            <a:off x="5300100" y="1296438"/>
            <a:ext cx="42721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 err="1">
                <a:blipFill>
                  <a:blip r:embed="rId3"/>
                  <a:stretch>
                    <a:fillRect/>
                  </a:stretch>
                </a:blip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Raxis</a:t>
            </a:r>
            <a:endParaRPr kumimoji="1" lang="ja-JP" altLang="en-US" sz="9600" dirty="0">
              <a:blipFill>
                <a:blip r:embed="rId3"/>
                <a:stretch>
                  <a:fillRect/>
                </a:stretch>
              </a:blipFill>
              <a:latin typeface="Open Sans Semibold" panose="020B0706030804020204" pitchFamily="34" charset="0"/>
              <a:ea typeface="Noto Sans JP Black" panose="020B0A00000000000000" pitchFamily="34" charset="-128"/>
              <a:cs typeface="Open Sans Semibold" panose="020B0706030804020204" pitchFamily="34" charset="0"/>
            </a:endParaRPr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79861D20-E85E-3A66-1C70-003AD2918F7C}"/>
              </a:ext>
            </a:extLst>
          </p:cNvPr>
          <p:cNvGrpSpPr/>
          <p:nvPr/>
        </p:nvGrpSpPr>
        <p:grpSpPr>
          <a:xfrm>
            <a:off x="1727762" y="2389821"/>
            <a:ext cx="1229176" cy="1478744"/>
            <a:chOff x="3913632" y="818809"/>
            <a:chExt cx="2668200" cy="3209942"/>
          </a:xfrm>
        </p:grpSpPr>
        <p:sp>
          <p:nvSpPr>
            <p:cNvPr id="33" name="フリーフォーム: 図形 32">
              <a:extLst>
                <a:ext uri="{FF2B5EF4-FFF2-40B4-BE49-F238E27FC236}">
                  <a16:creationId xmlns:a16="http://schemas.microsoft.com/office/drawing/2014/main" id="{F5AAD6F2-F048-A0BC-C305-9AE3ACD465D4}"/>
                </a:ext>
              </a:extLst>
            </p:cNvPr>
            <p:cNvSpPr/>
            <p:nvPr/>
          </p:nvSpPr>
          <p:spPr>
            <a:xfrm>
              <a:off x="4005072" y="3005328"/>
              <a:ext cx="2452183" cy="1023423"/>
            </a:xfrm>
            <a:custGeom>
              <a:avLst/>
              <a:gdLst>
                <a:gd name="connsiteX0" fmla="*/ 1997216 w 2452183"/>
                <a:gd name="connsiteY0" fmla="*/ 163402 h 1011231"/>
                <a:gd name="connsiteX1" fmla="*/ 1187838 w 2452183"/>
                <a:gd name="connsiteY1" fmla="*/ 342245 h 1011231"/>
                <a:gd name="connsiteX2" fmla="*/ 1597398 w 2452183"/>
                <a:gd name="connsiteY2" fmla="*/ 471127 h 1011231"/>
                <a:gd name="connsiteX3" fmla="*/ 1901952 w 2452183"/>
                <a:gd name="connsiteY3" fmla="*/ 0 h 1011231"/>
                <a:gd name="connsiteX4" fmla="*/ 2126761 w 2452183"/>
                <a:gd name="connsiteY4" fmla="*/ 63696 h 1011231"/>
                <a:gd name="connsiteX5" fmla="*/ 2135191 w 2452183"/>
                <a:gd name="connsiteY5" fmla="*/ 57207 h 1011231"/>
                <a:gd name="connsiteX6" fmla="*/ 2232035 w 2452183"/>
                <a:gd name="connsiteY6" fmla="*/ 93524 h 1011231"/>
                <a:gd name="connsiteX7" fmla="*/ 2267712 w 2452183"/>
                <a:gd name="connsiteY7" fmla="*/ 103632 h 1011231"/>
                <a:gd name="connsiteX8" fmla="*/ 2262225 w 2452183"/>
                <a:gd name="connsiteY8" fmla="*/ 104845 h 1011231"/>
                <a:gd name="connsiteX9" fmla="*/ 2452183 w 2452183"/>
                <a:gd name="connsiteY9" fmla="*/ 176079 h 1011231"/>
                <a:gd name="connsiteX10" fmla="*/ 1275655 w 2452183"/>
                <a:gd name="connsiteY10" fmla="*/ 1011231 h 1011231"/>
                <a:gd name="connsiteX11" fmla="*/ 1050103 w 2452183"/>
                <a:gd name="connsiteY11" fmla="*/ 892359 h 1011231"/>
                <a:gd name="connsiteX12" fmla="*/ 1373078 w 2452183"/>
                <a:gd name="connsiteY12" fmla="*/ 643777 h 1011231"/>
                <a:gd name="connsiteX13" fmla="*/ 864076 w 2452183"/>
                <a:gd name="connsiteY13" fmla="*/ 413784 h 1011231"/>
                <a:gd name="connsiteX14" fmla="*/ 115824 w 2452183"/>
                <a:gd name="connsiteY14" fmla="*/ 579120 h 1011231"/>
                <a:gd name="connsiteX15" fmla="*/ 0 w 2452183"/>
                <a:gd name="connsiteY15" fmla="*/ 469392 h 1011231"/>
                <a:gd name="connsiteX0" fmla="*/ 1997216 w 2452183"/>
                <a:gd name="connsiteY0" fmla="*/ 163402 h 1023423"/>
                <a:gd name="connsiteX1" fmla="*/ 1187838 w 2452183"/>
                <a:gd name="connsiteY1" fmla="*/ 342245 h 1023423"/>
                <a:gd name="connsiteX2" fmla="*/ 1597398 w 2452183"/>
                <a:gd name="connsiteY2" fmla="*/ 471127 h 1023423"/>
                <a:gd name="connsiteX3" fmla="*/ 1997216 w 2452183"/>
                <a:gd name="connsiteY3" fmla="*/ 163402 h 1023423"/>
                <a:gd name="connsiteX4" fmla="*/ 1901952 w 2452183"/>
                <a:gd name="connsiteY4" fmla="*/ 0 h 1023423"/>
                <a:gd name="connsiteX5" fmla="*/ 2126761 w 2452183"/>
                <a:gd name="connsiteY5" fmla="*/ 63696 h 1023423"/>
                <a:gd name="connsiteX6" fmla="*/ 2135191 w 2452183"/>
                <a:gd name="connsiteY6" fmla="*/ 57207 h 1023423"/>
                <a:gd name="connsiteX7" fmla="*/ 2232035 w 2452183"/>
                <a:gd name="connsiteY7" fmla="*/ 93524 h 1023423"/>
                <a:gd name="connsiteX8" fmla="*/ 2267712 w 2452183"/>
                <a:gd name="connsiteY8" fmla="*/ 103632 h 1023423"/>
                <a:gd name="connsiteX9" fmla="*/ 2262225 w 2452183"/>
                <a:gd name="connsiteY9" fmla="*/ 104845 h 1023423"/>
                <a:gd name="connsiteX10" fmla="*/ 2452183 w 2452183"/>
                <a:gd name="connsiteY10" fmla="*/ 176079 h 1023423"/>
                <a:gd name="connsiteX11" fmla="*/ 1300039 w 2452183"/>
                <a:gd name="connsiteY11" fmla="*/ 1023423 h 1023423"/>
                <a:gd name="connsiteX12" fmla="*/ 1050103 w 2452183"/>
                <a:gd name="connsiteY12" fmla="*/ 892359 h 1023423"/>
                <a:gd name="connsiteX13" fmla="*/ 1373078 w 2452183"/>
                <a:gd name="connsiteY13" fmla="*/ 643777 h 1023423"/>
                <a:gd name="connsiteX14" fmla="*/ 864076 w 2452183"/>
                <a:gd name="connsiteY14" fmla="*/ 413784 h 1023423"/>
                <a:gd name="connsiteX15" fmla="*/ 115824 w 2452183"/>
                <a:gd name="connsiteY15" fmla="*/ 579120 h 1023423"/>
                <a:gd name="connsiteX16" fmla="*/ 0 w 2452183"/>
                <a:gd name="connsiteY16" fmla="*/ 469392 h 1023423"/>
                <a:gd name="connsiteX17" fmla="*/ 1901952 w 2452183"/>
                <a:gd name="connsiteY17" fmla="*/ 0 h 1023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52183" h="1023423">
                  <a:moveTo>
                    <a:pt x="1997216" y="163402"/>
                  </a:moveTo>
                  <a:lnTo>
                    <a:pt x="1187838" y="342245"/>
                  </a:lnTo>
                  <a:lnTo>
                    <a:pt x="1597398" y="471127"/>
                  </a:lnTo>
                  <a:lnTo>
                    <a:pt x="1997216" y="163402"/>
                  </a:lnTo>
                  <a:close/>
                  <a:moveTo>
                    <a:pt x="1901952" y="0"/>
                  </a:moveTo>
                  <a:lnTo>
                    <a:pt x="2126761" y="63696"/>
                  </a:lnTo>
                  <a:lnTo>
                    <a:pt x="2135191" y="57207"/>
                  </a:lnTo>
                  <a:lnTo>
                    <a:pt x="2232035" y="93524"/>
                  </a:lnTo>
                  <a:lnTo>
                    <a:pt x="2267712" y="103632"/>
                  </a:lnTo>
                  <a:lnTo>
                    <a:pt x="2262225" y="104845"/>
                  </a:lnTo>
                  <a:lnTo>
                    <a:pt x="2452183" y="176079"/>
                  </a:lnTo>
                  <a:lnTo>
                    <a:pt x="1300039" y="1023423"/>
                  </a:lnTo>
                  <a:lnTo>
                    <a:pt x="1050103" y="892359"/>
                  </a:lnTo>
                  <a:lnTo>
                    <a:pt x="1373078" y="643777"/>
                  </a:lnTo>
                  <a:lnTo>
                    <a:pt x="864076" y="413784"/>
                  </a:lnTo>
                  <a:lnTo>
                    <a:pt x="115824" y="579120"/>
                  </a:lnTo>
                  <a:lnTo>
                    <a:pt x="0" y="469392"/>
                  </a:lnTo>
                  <a:lnTo>
                    <a:pt x="1901952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49283AF6-3D33-98BD-952B-A973AB5F42A4}"/>
                </a:ext>
              </a:extLst>
            </p:cNvPr>
            <p:cNvSpPr/>
            <p:nvPr/>
          </p:nvSpPr>
          <p:spPr>
            <a:xfrm>
              <a:off x="3913632" y="1143765"/>
              <a:ext cx="1408043" cy="2882869"/>
            </a:xfrm>
            <a:custGeom>
              <a:avLst/>
              <a:gdLst>
                <a:gd name="connsiteX0" fmla="*/ 784457 w 1408043"/>
                <a:gd name="connsiteY0" fmla="*/ 400155 h 2882869"/>
                <a:gd name="connsiteX1" fmla="*/ 207264 w 1408043"/>
                <a:gd name="connsiteY1" fmla="*/ 558553 h 2882869"/>
                <a:gd name="connsiteX2" fmla="*/ 207264 w 1408043"/>
                <a:gd name="connsiteY2" fmla="*/ 1247178 h 2882869"/>
                <a:gd name="connsiteX3" fmla="*/ 776550 w 1408043"/>
                <a:gd name="connsiteY3" fmla="*/ 1220670 h 2882869"/>
                <a:gd name="connsiteX4" fmla="*/ 1195551 w 1408043"/>
                <a:gd name="connsiteY4" fmla="*/ 0 h 2882869"/>
                <a:gd name="connsiteX5" fmla="*/ 1190243 w 1408043"/>
                <a:gd name="connsiteY5" fmla="*/ 288795 h 2882869"/>
                <a:gd name="connsiteX6" fmla="*/ 1189254 w 1408043"/>
                <a:gd name="connsiteY6" fmla="*/ 289067 h 2882869"/>
                <a:gd name="connsiteX7" fmla="*/ 1184147 w 1408043"/>
                <a:gd name="connsiteY7" fmla="*/ 1471419 h 2882869"/>
                <a:gd name="connsiteX8" fmla="*/ 972851 w 1408043"/>
                <a:gd name="connsiteY8" fmla="*/ 1468277 h 2882869"/>
                <a:gd name="connsiteX9" fmla="*/ 1408043 w 1408043"/>
                <a:gd name="connsiteY9" fmla="*/ 2882869 h 2882869"/>
                <a:gd name="connsiteX10" fmla="*/ 1004184 w 1408043"/>
                <a:gd name="connsiteY10" fmla="*/ 2821910 h 2882869"/>
                <a:gd name="connsiteX11" fmla="*/ 614040 w 1408043"/>
                <a:gd name="connsiteY11" fmla="*/ 1453785 h 2882869"/>
                <a:gd name="connsiteX12" fmla="*/ 620061 w 1408043"/>
                <a:gd name="connsiteY12" fmla="*/ 1453131 h 2882869"/>
                <a:gd name="connsiteX13" fmla="*/ 207264 w 1408043"/>
                <a:gd name="connsiteY13" fmla="*/ 1453131 h 2882869"/>
                <a:gd name="connsiteX14" fmla="*/ 207264 w 1408043"/>
                <a:gd name="connsiteY14" fmla="*/ 2434587 h 2882869"/>
                <a:gd name="connsiteX15" fmla="*/ 18288 w 1408043"/>
                <a:gd name="connsiteY15" fmla="*/ 2434587 h 2882869"/>
                <a:gd name="connsiteX16" fmla="*/ 0 w 1408043"/>
                <a:gd name="connsiteY16" fmla="*/ 398523 h 2882869"/>
                <a:gd name="connsiteX17" fmla="*/ 20320 w 1408043"/>
                <a:gd name="connsiteY17" fmla="*/ 399121 h 2882869"/>
                <a:gd name="connsiteX18" fmla="*/ 18288 w 1408043"/>
                <a:gd name="connsiteY18" fmla="*/ 391691 h 2882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08043" h="2882869">
                  <a:moveTo>
                    <a:pt x="784457" y="400155"/>
                  </a:moveTo>
                  <a:lnTo>
                    <a:pt x="207264" y="558553"/>
                  </a:lnTo>
                  <a:lnTo>
                    <a:pt x="207264" y="1247178"/>
                  </a:lnTo>
                  <a:lnTo>
                    <a:pt x="776550" y="1220670"/>
                  </a:lnTo>
                  <a:close/>
                  <a:moveTo>
                    <a:pt x="1195551" y="0"/>
                  </a:moveTo>
                  <a:lnTo>
                    <a:pt x="1190243" y="288795"/>
                  </a:lnTo>
                  <a:lnTo>
                    <a:pt x="1189254" y="289067"/>
                  </a:lnTo>
                  <a:lnTo>
                    <a:pt x="1184147" y="1471419"/>
                  </a:lnTo>
                  <a:lnTo>
                    <a:pt x="972851" y="1468277"/>
                  </a:lnTo>
                  <a:lnTo>
                    <a:pt x="1408043" y="2882869"/>
                  </a:lnTo>
                  <a:lnTo>
                    <a:pt x="1004184" y="2821910"/>
                  </a:lnTo>
                  <a:lnTo>
                    <a:pt x="614040" y="1453785"/>
                  </a:lnTo>
                  <a:lnTo>
                    <a:pt x="620061" y="1453131"/>
                  </a:lnTo>
                  <a:lnTo>
                    <a:pt x="207264" y="1453131"/>
                  </a:lnTo>
                  <a:lnTo>
                    <a:pt x="207264" y="2434587"/>
                  </a:lnTo>
                  <a:lnTo>
                    <a:pt x="18288" y="2434587"/>
                  </a:lnTo>
                  <a:lnTo>
                    <a:pt x="0" y="398523"/>
                  </a:lnTo>
                  <a:lnTo>
                    <a:pt x="20320" y="399121"/>
                  </a:lnTo>
                  <a:lnTo>
                    <a:pt x="18288" y="391691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二等辺三角形 34">
              <a:extLst>
                <a:ext uri="{FF2B5EF4-FFF2-40B4-BE49-F238E27FC236}">
                  <a16:creationId xmlns:a16="http://schemas.microsoft.com/office/drawing/2014/main" id="{E59157E5-F295-A490-BD03-AF4B8D0B8A23}"/>
                </a:ext>
              </a:extLst>
            </p:cNvPr>
            <p:cNvSpPr/>
            <p:nvPr/>
          </p:nvSpPr>
          <p:spPr>
            <a:xfrm rot="3611198">
              <a:off x="5162383" y="1528206"/>
              <a:ext cx="2128846" cy="710052"/>
            </a:xfrm>
            <a:prstGeom prst="triangle">
              <a:avLst/>
            </a:prstGeom>
            <a:gradFill>
              <a:gsLst>
                <a:gs pos="0">
                  <a:srgbClr val="FF0066"/>
                </a:gs>
                <a:gs pos="100000">
                  <a:srgbClr val="D105B9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026" name="Picture 2" descr="Download The Instagram Meta Logo (PDF, PNG, JPG)">
            <a:extLst>
              <a:ext uri="{FF2B5EF4-FFF2-40B4-BE49-F238E27FC236}">
                <a16:creationId xmlns:a16="http://schemas.microsoft.com/office/drawing/2014/main" id="{1DCB3862-8F2B-FBD8-87E6-5BD4C71AC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494" y="146734"/>
            <a:ext cx="374332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51C9082-3D66-619B-D355-DA5041493703}"/>
              </a:ext>
            </a:extLst>
          </p:cNvPr>
          <p:cNvSpPr txBox="1"/>
          <p:nvPr/>
        </p:nvSpPr>
        <p:spPr>
          <a:xfrm>
            <a:off x="9931157" y="423582"/>
            <a:ext cx="42721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 err="1">
                <a:blipFill>
                  <a:blip r:embed="rId3"/>
                  <a:stretch>
                    <a:fillRect/>
                  </a:stretch>
                </a:blip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Raxis</a:t>
            </a:r>
            <a:endParaRPr kumimoji="1" lang="ja-JP" altLang="en-US" sz="9600" dirty="0">
              <a:blipFill>
                <a:blip r:embed="rId3"/>
                <a:stretch>
                  <a:fillRect/>
                </a:stretch>
              </a:blipFill>
              <a:latin typeface="Open Sans Semibold" panose="020B0706030804020204" pitchFamily="34" charset="0"/>
              <a:ea typeface="Noto Sans JP Black" panose="020B0A00000000000000" pitchFamily="34" charset="-128"/>
              <a:cs typeface="Open Sans Semibold" panose="020B0706030804020204" pitchFamily="34" charset="0"/>
            </a:endParaRPr>
          </a:p>
        </p:txBody>
      </p: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B75118FA-6EEA-54FB-90ED-27492EDD776D}"/>
              </a:ext>
            </a:extLst>
          </p:cNvPr>
          <p:cNvGrpSpPr/>
          <p:nvPr/>
        </p:nvGrpSpPr>
        <p:grpSpPr>
          <a:xfrm>
            <a:off x="1460666" y="1135664"/>
            <a:ext cx="1182843" cy="1329044"/>
            <a:chOff x="1722557" y="1385170"/>
            <a:chExt cx="1182843" cy="1329044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1E500C34-3186-D8F0-5A25-D5D4EC935F2B}"/>
                </a:ext>
              </a:extLst>
            </p:cNvPr>
            <p:cNvGrpSpPr/>
            <p:nvPr/>
          </p:nvGrpSpPr>
          <p:grpSpPr>
            <a:xfrm>
              <a:off x="2454416" y="1519933"/>
              <a:ext cx="450984" cy="450984"/>
              <a:chOff x="2316480" y="548640"/>
              <a:chExt cx="1078992" cy="1078992"/>
            </a:xfrm>
          </p:grpSpPr>
          <p:sp>
            <p:nvSpPr>
              <p:cNvPr id="43" name="楕円 42">
                <a:extLst>
                  <a:ext uri="{FF2B5EF4-FFF2-40B4-BE49-F238E27FC236}">
                    <a16:creationId xmlns:a16="http://schemas.microsoft.com/office/drawing/2014/main" id="{8613E076-452C-C9D9-AB34-8C0DD4A947BC}"/>
                  </a:ext>
                </a:extLst>
              </p:cNvPr>
              <p:cNvSpPr/>
              <p:nvPr/>
            </p:nvSpPr>
            <p:spPr>
              <a:xfrm>
                <a:off x="2316480" y="548640"/>
                <a:ext cx="1078992" cy="107899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楕円 43">
                <a:extLst>
                  <a:ext uri="{FF2B5EF4-FFF2-40B4-BE49-F238E27FC236}">
                    <a16:creationId xmlns:a16="http://schemas.microsoft.com/office/drawing/2014/main" id="{1892339F-863E-970D-4850-10EBFC89A2C6}"/>
                  </a:ext>
                </a:extLst>
              </p:cNvPr>
              <p:cNvSpPr/>
              <p:nvPr/>
            </p:nvSpPr>
            <p:spPr>
              <a:xfrm>
                <a:off x="2613145" y="640671"/>
                <a:ext cx="193555" cy="19355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5" name="楕円 23">
                <a:extLst>
                  <a:ext uri="{FF2B5EF4-FFF2-40B4-BE49-F238E27FC236}">
                    <a16:creationId xmlns:a16="http://schemas.microsoft.com/office/drawing/2014/main" id="{3915894D-2D98-8186-7291-163361838B24}"/>
                  </a:ext>
                </a:extLst>
              </p:cNvPr>
              <p:cNvSpPr/>
              <p:nvPr/>
            </p:nvSpPr>
            <p:spPr>
              <a:xfrm rot="907764">
                <a:off x="2440160" y="842730"/>
                <a:ext cx="173066" cy="423217"/>
              </a:xfrm>
              <a:custGeom>
                <a:avLst/>
                <a:gdLst>
                  <a:gd name="connsiteX0" fmla="*/ 0 w 268231"/>
                  <a:gd name="connsiteY0" fmla="*/ 134116 h 268231"/>
                  <a:gd name="connsiteX1" fmla="*/ 134116 w 268231"/>
                  <a:gd name="connsiteY1" fmla="*/ 0 h 268231"/>
                  <a:gd name="connsiteX2" fmla="*/ 268232 w 268231"/>
                  <a:gd name="connsiteY2" fmla="*/ 134116 h 268231"/>
                  <a:gd name="connsiteX3" fmla="*/ 134116 w 268231"/>
                  <a:gd name="connsiteY3" fmla="*/ 268232 h 268231"/>
                  <a:gd name="connsiteX4" fmla="*/ 0 w 268231"/>
                  <a:gd name="connsiteY4" fmla="*/ 134116 h 268231"/>
                  <a:gd name="connsiteX0" fmla="*/ 12 w 268244"/>
                  <a:gd name="connsiteY0" fmla="*/ 134116 h 451112"/>
                  <a:gd name="connsiteX1" fmla="*/ 134128 w 268244"/>
                  <a:gd name="connsiteY1" fmla="*/ 0 h 451112"/>
                  <a:gd name="connsiteX2" fmla="*/ 268244 w 268244"/>
                  <a:gd name="connsiteY2" fmla="*/ 134116 h 451112"/>
                  <a:gd name="connsiteX3" fmla="*/ 140224 w 268244"/>
                  <a:gd name="connsiteY3" fmla="*/ 451112 h 451112"/>
                  <a:gd name="connsiteX4" fmla="*/ 12 w 268244"/>
                  <a:gd name="connsiteY4" fmla="*/ 134116 h 451112"/>
                  <a:gd name="connsiteX0" fmla="*/ 8 w 231664"/>
                  <a:gd name="connsiteY0" fmla="*/ 135113 h 452496"/>
                  <a:gd name="connsiteX1" fmla="*/ 134124 w 231664"/>
                  <a:gd name="connsiteY1" fmla="*/ 997 h 452496"/>
                  <a:gd name="connsiteX2" fmla="*/ 231664 w 231664"/>
                  <a:gd name="connsiteY2" fmla="*/ 196073 h 452496"/>
                  <a:gd name="connsiteX3" fmla="*/ 140220 w 231664"/>
                  <a:gd name="connsiteY3" fmla="*/ 452109 h 452496"/>
                  <a:gd name="connsiteX4" fmla="*/ 8 w 231664"/>
                  <a:gd name="connsiteY4" fmla="*/ 135113 h 452496"/>
                  <a:gd name="connsiteX0" fmla="*/ 11 w 207283"/>
                  <a:gd name="connsiteY0" fmla="*/ 195076 h 451112"/>
                  <a:gd name="connsiteX1" fmla="*/ 109743 w 207283"/>
                  <a:gd name="connsiteY1" fmla="*/ 0 h 451112"/>
                  <a:gd name="connsiteX2" fmla="*/ 207283 w 207283"/>
                  <a:gd name="connsiteY2" fmla="*/ 195076 h 451112"/>
                  <a:gd name="connsiteX3" fmla="*/ 115839 w 207283"/>
                  <a:gd name="connsiteY3" fmla="*/ 451112 h 451112"/>
                  <a:gd name="connsiteX4" fmla="*/ 11 w 207283"/>
                  <a:gd name="connsiteY4" fmla="*/ 195076 h 451112"/>
                  <a:gd name="connsiteX0" fmla="*/ 140 w 207412"/>
                  <a:gd name="connsiteY0" fmla="*/ 195076 h 451112"/>
                  <a:gd name="connsiteX1" fmla="*/ 109872 w 207412"/>
                  <a:gd name="connsiteY1" fmla="*/ 0 h 451112"/>
                  <a:gd name="connsiteX2" fmla="*/ 207412 w 207412"/>
                  <a:gd name="connsiteY2" fmla="*/ 195076 h 451112"/>
                  <a:gd name="connsiteX3" fmla="*/ 115968 w 207412"/>
                  <a:gd name="connsiteY3" fmla="*/ 451112 h 451112"/>
                  <a:gd name="connsiteX4" fmla="*/ 140 w 207412"/>
                  <a:gd name="connsiteY4" fmla="*/ 195076 h 451112"/>
                  <a:gd name="connsiteX0" fmla="*/ 140 w 207412"/>
                  <a:gd name="connsiteY0" fmla="*/ 195114 h 451150"/>
                  <a:gd name="connsiteX1" fmla="*/ 109872 w 207412"/>
                  <a:gd name="connsiteY1" fmla="*/ 38 h 451150"/>
                  <a:gd name="connsiteX2" fmla="*/ 207412 w 207412"/>
                  <a:gd name="connsiteY2" fmla="*/ 195114 h 451150"/>
                  <a:gd name="connsiteX3" fmla="*/ 115968 w 207412"/>
                  <a:gd name="connsiteY3" fmla="*/ 451150 h 451150"/>
                  <a:gd name="connsiteX4" fmla="*/ 140 w 207412"/>
                  <a:gd name="connsiteY4" fmla="*/ 195114 h 451150"/>
                  <a:gd name="connsiteX0" fmla="*/ 140 w 207412"/>
                  <a:gd name="connsiteY0" fmla="*/ 195114 h 451150"/>
                  <a:gd name="connsiteX1" fmla="*/ 109872 w 207412"/>
                  <a:gd name="connsiteY1" fmla="*/ 38 h 451150"/>
                  <a:gd name="connsiteX2" fmla="*/ 207412 w 207412"/>
                  <a:gd name="connsiteY2" fmla="*/ 195114 h 451150"/>
                  <a:gd name="connsiteX3" fmla="*/ 115968 w 207412"/>
                  <a:gd name="connsiteY3" fmla="*/ 451150 h 451150"/>
                  <a:gd name="connsiteX4" fmla="*/ 140 w 207412"/>
                  <a:gd name="connsiteY4" fmla="*/ 195114 h 451150"/>
                  <a:gd name="connsiteX0" fmla="*/ 283 w 207555"/>
                  <a:gd name="connsiteY0" fmla="*/ 195114 h 451302"/>
                  <a:gd name="connsiteX1" fmla="*/ 110015 w 207555"/>
                  <a:gd name="connsiteY1" fmla="*/ 38 h 451302"/>
                  <a:gd name="connsiteX2" fmla="*/ 207555 w 207555"/>
                  <a:gd name="connsiteY2" fmla="*/ 195114 h 451302"/>
                  <a:gd name="connsiteX3" fmla="*/ 116111 w 207555"/>
                  <a:gd name="connsiteY3" fmla="*/ 451150 h 451302"/>
                  <a:gd name="connsiteX4" fmla="*/ 283 w 207555"/>
                  <a:gd name="connsiteY4" fmla="*/ 195114 h 451302"/>
                  <a:gd name="connsiteX0" fmla="*/ 135 w 184547"/>
                  <a:gd name="connsiteY0" fmla="*/ 195154 h 451354"/>
                  <a:gd name="connsiteX1" fmla="*/ 109867 w 184547"/>
                  <a:gd name="connsiteY1" fmla="*/ 78 h 451354"/>
                  <a:gd name="connsiteX2" fmla="*/ 184547 w 184547"/>
                  <a:gd name="connsiteY2" fmla="*/ 210394 h 451354"/>
                  <a:gd name="connsiteX3" fmla="*/ 115963 w 184547"/>
                  <a:gd name="connsiteY3" fmla="*/ 451190 h 451354"/>
                  <a:gd name="connsiteX4" fmla="*/ 135 w 184547"/>
                  <a:gd name="connsiteY4" fmla="*/ 195154 h 451354"/>
                  <a:gd name="connsiteX0" fmla="*/ 135 w 185793"/>
                  <a:gd name="connsiteY0" fmla="*/ 198308 h 454508"/>
                  <a:gd name="connsiteX1" fmla="*/ 109867 w 185793"/>
                  <a:gd name="connsiteY1" fmla="*/ 3232 h 454508"/>
                  <a:gd name="connsiteX2" fmla="*/ 184547 w 185793"/>
                  <a:gd name="connsiteY2" fmla="*/ 213548 h 454508"/>
                  <a:gd name="connsiteX3" fmla="*/ 115963 w 185793"/>
                  <a:gd name="connsiteY3" fmla="*/ 454344 h 454508"/>
                  <a:gd name="connsiteX4" fmla="*/ 135 w 185793"/>
                  <a:gd name="connsiteY4" fmla="*/ 198308 h 454508"/>
                  <a:gd name="connsiteX0" fmla="*/ 199 w 185857"/>
                  <a:gd name="connsiteY0" fmla="*/ 198308 h 454496"/>
                  <a:gd name="connsiteX1" fmla="*/ 109931 w 185857"/>
                  <a:gd name="connsiteY1" fmla="*/ 3232 h 454496"/>
                  <a:gd name="connsiteX2" fmla="*/ 184611 w 185857"/>
                  <a:gd name="connsiteY2" fmla="*/ 213548 h 454496"/>
                  <a:gd name="connsiteX3" fmla="*/ 116027 w 185857"/>
                  <a:gd name="connsiteY3" fmla="*/ 454344 h 454496"/>
                  <a:gd name="connsiteX4" fmla="*/ 199 w 185857"/>
                  <a:gd name="connsiteY4" fmla="*/ 198308 h 454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857" h="454496">
                    <a:moveTo>
                      <a:pt x="199" y="198308"/>
                    </a:moveTo>
                    <a:cubicBezTo>
                      <a:pt x="4263" y="59623"/>
                      <a:pt x="18236" y="-17088"/>
                      <a:pt x="109931" y="3232"/>
                    </a:cubicBezTo>
                    <a:cubicBezTo>
                      <a:pt x="201626" y="23552"/>
                      <a:pt x="184611" y="139478"/>
                      <a:pt x="184611" y="213548"/>
                    </a:cubicBezTo>
                    <a:cubicBezTo>
                      <a:pt x="179531" y="432398"/>
                      <a:pt x="177242" y="449264"/>
                      <a:pt x="116027" y="454344"/>
                    </a:cubicBezTo>
                    <a:cubicBezTo>
                      <a:pt x="54812" y="459424"/>
                      <a:pt x="-3865" y="336993"/>
                      <a:pt x="199" y="19830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A1182F67-4F26-5AB7-72EB-784DF92AF5C1}"/>
                </a:ext>
              </a:extLst>
            </p:cNvPr>
            <p:cNvGrpSpPr/>
            <p:nvPr/>
          </p:nvGrpSpPr>
          <p:grpSpPr>
            <a:xfrm>
              <a:off x="1722557" y="1385170"/>
              <a:ext cx="1171786" cy="1329044"/>
              <a:chOff x="3913632" y="1143765"/>
              <a:chExt cx="2543623" cy="2884986"/>
            </a:xfrm>
          </p:grpSpPr>
          <p:sp>
            <p:nvSpPr>
              <p:cNvPr id="41" name="フリーフォーム: 図形 40">
                <a:extLst>
                  <a:ext uri="{FF2B5EF4-FFF2-40B4-BE49-F238E27FC236}">
                    <a16:creationId xmlns:a16="http://schemas.microsoft.com/office/drawing/2014/main" id="{2EBC97B4-0A17-CE6E-256F-A66074E36D2B}"/>
                  </a:ext>
                </a:extLst>
              </p:cNvPr>
              <p:cNvSpPr/>
              <p:nvPr/>
            </p:nvSpPr>
            <p:spPr>
              <a:xfrm>
                <a:off x="4005072" y="3005328"/>
                <a:ext cx="2452183" cy="1023423"/>
              </a:xfrm>
              <a:custGeom>
                <a:avLst/>
                <a:gdLst>
                  <a:gd name="connsiteX0" fmla="*/ 1997216 w 2452183"/>
                  <a:gd name="connsiteY0" fmla="*/ 163402 h 1011231"/>
                  <a:gd name="connsiteX1" fmla="*/ 1187838 w 2452183"/>
                  <a:gd name="connsiteY1" fmla="*/ 342245 h 1011231"/>
                  <a:gd name="connsiteX2" fmla="*/ 1597398 w 2452183"/>
                  <a:gd name="connsiteY2" fmla="*/ 471127 h 1011231"/>
                  <a:gd name="connsiteX3" fmla="*/ 1901952 w 2452183"/>
                  <a:gd name="connsiteY3" fmla="*/ 0 h 1011231"/>
                  <a:gd name="connsiteX4" fmla="*/ 2126761 w 2452183"/>
                  <a:gd name="connsiteY4" fmla="*/ 63696 h 1011231"/>
                  <a:gd name="connsiteX5" fmla="*/ 2135191 w 2452183"/>
                  <a:gd name="connsiteY5" fmla="*/ 57207 h 1011231"/>
                  <a:gd name="connsiteX6" fmla="*/ 2232035 w 2452183"/>
                  <a:gd name="connsiteY6" fmla="*/ 93524 h 1011231"/>
                  <a:gd name="connsiteX7" fmla="*/ 2267712 w 2452183"/>
                  <a:gd name="connsiteY7" fmla="*/ 103632 h 1011231"/>
                  <a:gd name="connsiteX8" fmla="*/ 2262225 w 2452183"/>
                  <a:gd name="connsiteY8" fmla="*/ 104845 h 1011231"/>
                  <a:gd name="connsiteX9" fmla="*/ 2452183 w 2452183"/>
                  <a:gd name="connsiteY9" fmla="*/ 176079 h 1011231"/>
                  <a:gd name="connsiteX10" fmla="*/ 1275655 w 2452183"/>
                  <a:gd name="connsiteY10" fmla="*/ 1011231 h 1011231"/>
                  <a:gd name="connsiteX11" fmla="*/ 1050103 w 2452183"/>
                  <a:gd name="connsiteY11" fmla="*/ 892359 h 1011231"/>
                  <a:gd name="connsiteX12" fmla="*/ 1373078 w 2452183"/>
                  <a:gd name="connsiteY12" fmla="*/ 643777 h 1011231"/>
                  <a:gd name="connsiteX13" fmla="*/ 864076 w 2452183"/>
                  <a:gd name="connsiteY13" fmla="*/ 413784 h 1011231"/>
                  <a:gd name="connsiteX14" fmla="*/ 115824 w 2452183"/>
                  <a:gd name="connsiteY14" fmla="*/ 579120 h 1011231"/>
                  <a:gd name="connsiteX15" fmla="*/ 0 w 2452183"/>
                  <a:gd name="connsiteY15" fmla="*/ 469392 h 1011231"/>
                  <a:gd name="connsiteX0" fmla="*/ 1997216 w 2452183"/>
                  <a:gd name="connsiteY0" fmla="*/ 163402 h 1023423"/>
                  <a:gd name="connsiteX1" fmla="*/ 1187838 w 2452183"/>
                  <a:gd name="connsiteY1" fmla="*/ 342245 h 1023423"/>
                  <a:gd name="connsiteX2" fmla="*/ 1597398 w 2452183"/>
                  <a:gd name="connsiteY2" fmla="*/ 471127 h 1023423"/>
                  <a:gd name="connsiteX3" fmla="*/ 1997216 w 2452183"/>
                  <a:gd name="connsiteY3" fmla="*/ 163402 h 1023423"/>
                  <a:gd name="connsiteX4" fmla="*/ 1901952 w 2452183"/>
                  <a:gd name="connsiteY4" fmla="*/ 0 h 1023423"/>
                  <a:gd name="connsiteX5" fmla="*/ 2126761 w 2452183"/>
                  <a:gd name="connsiteY5" fmla="*/ 63696 h 1023423"/>
                  <a:gd name="connsiteX6" fmla="*/ 2135191 w 2452183"/>
                  <a:gd name="connsiteY6" fmla="*/ 57207 h 1023423"/>
                  <a:gd name="connsiteX7" fmla="*/ 2232035 w 2452183"/>
                  <a:gd name="connsiteY7" fmla="*/ 93524 h 1023423"/>
                  <a:gd name="connsiteX8" fmla="*/ 2267712 w 2452183"/>
                  <a:gd name="connsiteY8" fmla="*/ 103632 h 1023423"/>
                  <a:gd name="connsiteX9" fmla="*/ 2262225 w 2452183"/>
                  <a:gd name="connsiteY9" fmla="*/ 104845 h 1023423"/>
                  <a:gd name="connsiteX10" fmla="*/ 2452183 w 2452183"/>
                  <a:gd name="connsiteY10" fmla="*/ 176079 h 1023423"/>
                  <a:gd name="connsiteX11" fmla="*/ 1300039 w 2452183"/>
                  <a:gd name="connsiteY11" fmla="*/ 1023423 h 1023423"/>
                  <a:gd name="connsiteX12" fmla="*/ 1050103 w 2452183"/>
                  <a:gd name="connsiteY12" fmla="*/ 892359 h 1023423"/>
                  <a:gd name="connsiteX13" fmla="*/ 1373078 w 2452183"/>
                  <a:gd name="connsiteY13" fmla="*/ 643777 h 1023423"/>
                  <a:gd name="connsiteX14" fmla="*/ 864076 w 2452183"/>
                  <a:gd name="connsiteY14" fmla="*/ 413784 h 1023423"/>
                  <a:gd name="connsiteX15" fmla="*/ 115824 w 2452183"/>
                  <a:gd name="connsiteY15" fmla="*/ 579120 h 1023423"/>
                  <a:gd name="connsiteX16" fmla="*/ 0 w 2452183"/>
                  <a:gd name="connsiteY16" fmla="*/ 469392 h 1023423"/>
                  <a:gd name="connsiteX17" fmla="*/ 1901952 w 2452183"/>
                  <a:gd name="connsiteY17" fmla="*/ 0 h 1023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452183" h="1023423">
                    <a:moveTo>
                      <a:pt x="1997216" y="163402"/>
                    </a:moveTo>
                    <a:lnTo>
                      <a:pt x="1187838" y="342245"/>
                    </a:lnTo>
                    <a:lnTo>
                      <a:pt x="1597398" y="471127"/>
                    </a:lnTo>
                    <a:lnTo>
                      <a:pt x="1997216" y="163402"/>
                    </a:lnTo>
                    <a:close/>
                    <a:moveTo>
                      <a:pt x="1901952" y="0"/>
                    </a:moveTo>
                    <a:lnTo>
                      <a:pt x="2126761" y="63696"/>
                    </a:lnTo>
                    <a:lnTo>
                      <a:pt x="2135191" y="57207"/>
                    </a:lnTo>
                    <a:lnTo>
                      <a:pt x="2232035" y="93524"/>
                    </a:lnTo>
                    <a:lnTo>
                      <a:pt x="2267712" y="103632"/>
                    </a:lnTo>
                    <a:lnTo>
                      <a:pt x="2262225" y="104845"/>
                    </a:lnTo>
                    <a:lnTo>
                      <a:pt x="2452183" y="176079"/>
                    </a:lnTo>
                    <a:lnTo>
                      <a:pt x="1300039" y="1023423"/>
                    </a:lnTo>
                    <a:lnTo>
                      <a:pt x="1050103" y="892359"/>
                    </a:lnTo>
                    <a:lnTo>
                      <a:pt x="1373078" y="643777"/>
                    </a:lnTo>
                    <a:lnTo>
                      <a:pt x="864076" y="413784"/>
                    </a:lnTo>
                    <a:lnTo>
                      <a:pt x="115824" y="579120"/>
                    </a:lnTo>
                    <a:lnTo>
                      <a:pt x="0" y="469392"/>
                    </a:lnTo>
                    <a:lnTo>
                      <a:pt x="190195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フリーフォーム: 図形 41">
                <a:extLst>
                  <a:ext uri="{FF2B5EF4-FFF2-40B4-BE49-F238E27FC236}">
                    <a16:creationId xmlns:a16="http://schemas.microsoft.com/office/drawing/2014/main" id="{3C9F3324-9B74-4D01-4D3D-3AB6F2800A6A}"/>
                  </a:ext>
                </a:extLst>
              </p:cNvPr>
              <p:cNvSpPr/>
              <p:nvPr/>
            </p:nvSpPr>
            <p:spPr>
              <a:xfrm>
                <a:off x="3913632" y="1143765"/>
                <a:ext cx="1408043" cy="2882869"/>
              </a:xfrm>
              <a:custGeom>
                <a:avLst/>
                <a:gdLst>
                  <a:gd name="connsiteX0" fmla="*/ 784457 w 1408043"/>
                  <a:gd name="connsiteY0" fmla="*/ 400155 h 2882869"/>
                  <a:gd name="connsiteX1" fmla="*/ 207264 w 1408043"/>
                  <a:gd name="connsiteY1" fmla="*/ 558553 h 2882869"/>
                  <a:gd name="connsiteX2" fmla="*/ 207264 w 1408043"/>
                  <a:gd name="connsiteY2" fmla="*/ 1247178 h 2882869"/>
                  <a:gd name="connsiteX3" fmla="*/ 776550 w 1408043"/>
                  <a:gd name="connsiteY3" fmla="*/ 1220670 h 2882869"/>
                  <a:gd name="connsiteX4" fmla="*/ 1195551 w 1408043"/>
                  <a:gd name="connsiteY4" fmla="*/ 0 h 2882869"/>
                  <a:gd name="connsiteX5" fmla="*/ 1190243 w 1408043"/>
                  <a:gd name="connsiteY5" fmla="*/ 288795 h 2882869"/>
                  <a:gd name="connsiteX6" fmla="*/ 1189254 w 1408043"/>
                  <a:gd name="connsiteY6" fmla="*/ 289067 h 2882869"/>
                  <a:gd name="connsiteX7" fmla="*/ 1184147 w 1408043"/>
                  <a:gd name="connsiteY7" fmla="*/ 1471419 h 2882869"/>
                  <a:gd name="connsiteX8" fmla="*/ 972851 w 1408043"/>
                  <a:gd name="connsiteY8" fmla="*/ 1468277 h 2882869"/>
                  <a:gd name="connsiteX9" fmla="*/ 1408043 w 1408043"/>
                  <a:gd name="connsiteY9" fmla="*/ 2882869 h 2882869"/>
                  <a:gd name="connsiteX10" fmla="*/ 1004184 w 1408043"/>
                  <a:gd name="connsiteY10" fmla="*/ 2821910 h 2882869"/>
                  <a:gd name="connsiteX11" fmla="*/ 614040 w 1408043"/>
                  <a:gd name="connsiteY11" fmla="*/ 1453785 h 2882869"/>
                  <a:gd name="connsiteX12" fmla="*/ 620061 w 1408043"/>
                  <a:gd name="connsiteY12" fmla="*/ 1453131 h 2882869"/>
                  <a:gd name="connsiteX13" fmla="*/ 207264 w 1408043"/>
                  <a:gd name="connsiteY13" fmla="*/ 1453131 h 2882869"/>
                  <a:gd name="connsiteX14" fmla="*/ 207264 w 1408043"/>
                  <a:gd name="connsiteY14" fmla="*/ 2434587 h 2882869"/>
                  <a:gd name="connsiteX15" fmla="*/ 18288 w 1408043"/>
                  <a:gd name="connsiteY15" fmla="*/ 2434587 h 2882869"/>
                  <a:gd name="connsiteX16" fmla="*/ 0 w 1408043"/>
                  <a:gd name="connsiteY16" fmla="*/ 398523 h 2882869"/>
                  <a:gd name="connsiteX17" fmla="*/ 20320 w 1408043"/>
                  <a:gd name="connsiteY17" fmla="*/ 399121 h 2882869"/>
                  <a:gd name="connsiteX18" fmla="*/ 18288 w 1408043"/>
                  <a:gd name="connsiteY18" fmla="*/ 391691 h 2882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408043" h="2882869">
                    <a:moveTo>
                      <a:pt x="784457" y="400155"/>
                    </a:moveTo>
                    <a:lnTo>
                      <a:pt x="207264" y="558553"/>
                    </a:lnTo>
                    <a:lnTo>
                      <a:pt x="207264" y="1247178"/>
                    </a:lnTo>
                    <a:lnTo>
                      <a:pt x="776550" y="1220670"/>
                    </a:lnTo>
                    <a:close/>
                    <a:moveTo>
                      <a:pt x="1195551" y="0"/>
                    </a:moveTo>
                    <a:lnTo>
                      <a:pt x="1190243" y="288795"/>
                    </a:lnTo>
                    <a:lnTo>
                      <a:pt x="1189254" y="289067"/>
                    </a:lnTo>
                    <a:lnTo>
                      <a:pt x="1184147" y="1471419"/>
                    </a:lnTo>
                    <a:lnTo>
                      <a:pt x="972851" y="1468277"/>
                    </a:lnTo>
                    <a:lnTo>
                      <a:pt x="1408043" y="2882869"/>
                    </a:lnTo>
                    <a:lnTo>
                      <a:pt x="1004184" y="2821910"/>
                    </a:lnTo>
                    <a:lnTo>
                      <a:pt x="614040" y="1453785"/>
                    </a:lnTo>
                    <a:lnTo>
                      <a:pt x="620061" y="1453131"/>
                    </a:lnTo>
                    <a:lnTo>
                      <a:pt x="207264" y="1453131"/>
                    </a:lnTo>
                    <a:lnTo>
                      <a:pt x="207264" y="2434587"/>
                    </a:lnTo>
                    <a:lnTo>
                      <a:pt x="18288" y="2434587"/>
                    </a:lnTo>
                    <a:lnTo>
                      <a:pt x="0" y="398523"/>
                    </a:lnTo>
                    <a:lnTo>
                      <a:pt x="20320" y="399121"/>
                    </a:lnTo>
                    <a:lnTo>
                      <a:pt x="18288" y="391691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5F96EF01-57E9-0DEB-6B00-0DC59DC64E84}"/>
              </a:ext>
            </a:extLst>
          </p:cNvPr>
          <p:cNvGrpSpPr/>
          <p:nvPr/>
        </p:nvGrpSpPr>
        <p:grpSpPr>
          <a:xfrm>
            <a:off x="4676477" y="2273278"/>
            <a:ext cx="1182843" cy="1329044"/>
            <a:chOff x="1722557" y="1385170"/>
            <a:chExt cx="1182843" cy="1329044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A64F384E-5D6C-E088-9C62-4617CD0C04A4}"/>
                </a:ext>
              </a:extLst>
            </p:cNvPr>
            <p:cNvGrpSpPr/>
            <p:nvPr/>
          </p:nvGrpSpPr>
          <p:grpSpPr>
            <a:xfrm>
              <a:off x="2454416" y="1519933"/>
              <a:ext cx="450984" cy="450984"/>
              <a:chOff x="2316480" y="548640"/>
              <a:chExt cx="1078992" cy="1078992"/>
            </a:xfrm>
          </p:grpSpPr>
          <p:sp>
            <p:nvSpPr>
              <p:cNvPr id="51" name="楕円 50">
                <a:extLst>
                  <a:ext uri="{FF2B5EF4-FFF2-40B4-BE49-F238E27FC236}">
                    <a16:creationId xmlns:a16="http://schemas.microsoft.com/office/drawing/2014/main" id="{DFD418F2-DEF8-AE4A-2A03-D099B4C9121E}"/>
                  </a:ext>
                </a:extLst>
              </p:cNvPr>
              <p:cNvSpPr/>
              <p:nvPr/>
            </p:nvSpPr>
            <p:spPr>
              <a:xfrm>
                <a:off x="2316480" y="548640"/>
                <a:ext cx="1078992" cy="1078992"/>
              </a:xfrm>
              <a:prstGeom prst="ellipse">
                <a:avLst/>
              </a:prstGeom>
              <a:gradFill>
                <a:gsLst>
                  <a:gs pos="0">
                    <a:srgbClr val="FF0066"/>
                  </a:gs>
                  <a:gs pos="100000">
                    <a:srgbClr val="D105B9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楕円 51">
                <a:extLst>
                  <a:ext uri="{FF2B5EF4-FFF2-40B4-BE49-F238E27FC236}">
                    <a16:creationId xmlns:a16="http://schemas.microsoft.com/office/drawing/2014/main" id="{0C9881FD-6446-7112-B965-3DA9685DF890}"/>
                  </a:ext>
                </a:extLst>
              </p:cNvPr>
              <p:cNvSpPr/>
              <p:nvPr/>
            </p:nvSpPr>
            <p:spPr>
              <a:xfrm>
                <a:off x="2613145" y="640671"/>
                <a:ext cx="193555" cy="19355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3" name="楕円 23">
                <a:extLst>
                  <a:ext uri="{FF2B5EF4-FFF2-40B4-BE49-F238E27FC236}">
                    <a16:creationId xmlns:a16="http://schemas.microsoft.com/office/drawing/2014/main" id="{4B2B45FE-0A9F-DFFE-A1EF-A5553BBA1EE2}"/>
                  </a:ext>
                </a:extLst>
              </p:cNvPr>
              <p:cNvSpPr/>
              <p:nvPr/>
            </p:nvSpPr>
            <p:spPr>
              <a:xfrm rot="907764">
                <a:off x="2440160" y="842730"/>
                <a:ext cx="173066" cy="423217"/>
              </a:xfrm>
              <a:custGeom>
                <a:avLst/>
                <a:gdLst>
                  <a:gd name="connsiteX0" fmla="*/ 0 w 268231"/>
                  <a:gd name="connsiteY0" fmla="*/ 134116 h 268231"/>
                  <a:gd name="connsiteX1" fmla="*/ 134116 w 268231"/>
                  <a:gd name="connsiteY1" fmla="*/ 0 h 268231"/>
                  <a:gd name="connsiteX2" fmla="*/ 268232 w 268231"/>
                  <a:gd name="connsiteY2" fmla="*/ 134116 h 268231"/>
                  <a:gd name="connsiteX3" fmla="*/ 134116 w 268231"/>
                  <a:gd name="connsiteY3" fmla="*/ 268232 h 268231"/>
                  <a:gd name="connsiteX4" fmla="*/ 0 w 268231"/>
                  <a:gd name="connsiteY4" fmla="*/ 134116 h 268231"/>
                  <a:gd name="connsiteX0" fmla="*/ 12 w 268244"/>
                  <a:gd name="connsiteY0" fmla="*/ 134116 h 451112"/>
                  <a:gd name="connsiteX1" fmla="*/ 134128 w 268244"/>
                  <a:gd name="connsiteY1" fmla="*/ 0 h 451112"/>
                  <a:gd name="connsiteX2" fmla="*/ 268244 w 268244"/>
                  <a:gd name="connsiteY2" fmla="*/ 134116 h 451112"/>
                  <a:gd name="connsiteX3" fmla="*/ 140224 w 268244"/>
                  <a:gd name="connsiteY3" fmla="*/ 451112 h 451112"/>
                  <a:gd name="connsiteX4" fmla="*/ 12 w 268244"/>
                  <a:gd name="connsiteY4" fmla="*/ 134116 h 451112"/>
                  <a:gd name="connsiteX0" fmla="*/ 8 w 231664"/>
                  <a:gd name="connsiteY0" fmla="*/ 135113 h 452496"/>
                  <a:gd name="connsiteX1" fmla="*/ 134124 w 231664"/>
                  <a:gd name="connsiteY1" fmla="*/ 997 h 452496"/>
                  <a:gd name="connsiteX2" fmla="*/ 231664 w 231664"/>
                  <a:gd name="connsiteY2" fmla="*/ 196073 h 452496"/>
                  <a:gd name="connsiteX3" fmla="*/ 140220 w 231664"/>
                  <a:gd name="connsiteY3" fmla="*/ 452109 h 452496"/>
                  <a:gd name="connsiteX4" fmla="*/ 8 w 231664"/>
                  <a:gd name="connsiteY4" fmla="*/ 135113 h 452496"/>
                  <a:gd name="connsiteX0" fmla="*/ 11 w 207283"/>
                  <a:gd name="connsiteY0" fmla="*/ 195076 h 451112"/>
                  <a:gd name="connsiteX1" fmla="*/ 109743 w 207283"/>
                  <a:gd name="connsiteY1" fmla="*/ 0 h 451112"/>
                  <a:gd name="connsiteX2" fmla="*/ 207283 w 207283"/>
                  <a:gd name="connsiteY2" fmla="*/ 195076 h 451112"/>
                  <a:gd name="connsiteX3" fmla="*/ 115839 w 207283"/>
                  <a:gd name="connsiteY3" fmla="*/ 451112 h 451112"/>
                  <a:gd name="connsiteX4" fmla="*/ 11 w 207283"/>
                  <a:gd name="connsiteY4" fmla="*/ 195076 h 451112"/>
                  <a:gd name="connsiteX0" fmla="*/ 140 w 207412"/>
                  <a:gd name="connsiteY0" fmla="*/ 195076 h 451112"/>
                  <a:gd name="connsiteX1" fmla="*/ 109872 w 207412"/>
                  <a:gd name="connsiteY1" fmla="*/ 0 h 451112"/>
                  <a:gd name="connsiteX2" fmla="*/ 207412 w 207412"/>
                  <a:gd name="connsiteY2" fmla="*/ 195076 h 451112"/>
                  <a:gd name="connsiteX3" fmla="*/ 115968 w 207412"/>
                  <a:gd name="connsiteY3" fmla="*/ 451112 h 451112"/>
                  <a:gd name="connsiteX4" fmla="*/ 140 w 207412"/>
                  <a:gd name="connsiteY4" fmla="*/ 195076 h 451112"/>
                  <a:gd name="connsiteX0" fmla="*/ 140 w 207412"/>
                  <a:gd name="connsiteY0" fmla="*/ 195114 h 451150"/>
                  <a:gd name="connsiteX1" fmla="*/ 109872 w 207412"/>
                  <a:gd name="connsiteY1" fmla="*/ 38 h 451150"/>
                  <a:gd name="connsiteX2" fmla="*/ 207412 w 207412"/>
                  <a:gd name="connsiteY2" fmla="*/ 195114 h 451150"/>
                  <a:gd name="connsiteX3" fmla="*/ 115968 w 207412"/>
                  <a:gd name="connsiteY3" fmla="*/ 451150 h 451150"/>
                  <a:gd name="connsiteX4" fmla="*/ 140 w 207412"/>
                  <a:gd name="connsiteY4" fmla="*/ 195114 h 451150"/>
                  <a:gd name="connsiteX0" fmla="*/ 140 w 207412"/>
                  <a:gd name="connsiteY0" fmla="*/ 195114 h 451150"/>
                  <a:gd name="connsiteX1" fmla="*/ 109872 w 207412"/>
                  <a:gd name="connsiteY1" fmla="*/ 38 h 451150"/>
                  <a:gd name="connsiteX2" fmla="*/ 207412 w 207412"/>
                  <a:gd name="connsiteY2" fmla="*/ 195114 h 451150"/>
                  <a:gd name="connsiteX3" fmla="*/ 115968 w 207412"/>
                  <a:gd name="connsiteY3" fmla="*/ 451150 h 451150"/>
                  <a:gd name="connsiteX4" fmla="*/ 140 w 207412"/>
                  <a:gd name="connsiteY4" fmla="*/ 195114 h 451150"/>
                  <a:gd name="connsiteX0" fmla="*/ 283 w 207555"/>
                  <a:gd name="connsiteY0" fmla="*/ 195114 h 451302"/>
                  <a:gd name="connsiteX1" fmla="*/ 110015 w 207555"/>
                  <a:gd name="connsiteY1" fmla="*/ 38 h 451302"/>
                  <a:gd name="connsiteX2" fmla="*/ 207555 w 207555"/>
                  <a:gd name="connsiteY2" fmla="*/ 195114 h 451302"/>
                  <a:gd name="connsiteX3" fmla="*/ 116111 w 207555"/>
                  <a:gd name="connsiteY3" fmla="*/ 451150 h 451302"/>
                  <a:gd name="connsiteX4" fmla="*/ 283 w 207555"/>
                  <a:gd name="connsiteY4" fmla="*/ 195114 h 451302"/>
                  <a:gd name="connsiteX0" fmla="*/ 135 w 184547"/>
                  <a:gd name="connsiteY0" fmla="*/ 195154 h 451354"/>
                  <a:gd name="connsiteX1" fmla="*/ 109867 w 184547"/>
                  <a:gd name="connsiteY1" fmla="*/ 78 h 451354"/>
                  <a:gd name="connsiteX2" fmla="*/ 184547 w 184547"/>
                  <a:gd name="connsiteY2" fmla="*/ 210394 h 451354"/>
                  <a:gd name="connsiteX3" fmla="*/ 115963 w 184547"/>
                  <a:gd name="connsiteY3" fmla="*/ 451190 h 451354"/>
                  <a:gd name="connsiteX4" fmla="*/ 135 w 184547"/>
                  <a:gd name="connsiteY4" fmla="*/ 195154 h 451354"/>
                  <a:gd name="connsiteX0" fmla="*/ 135 w 185793"/>
                  <a:gd name="connsiteY0" fmla="*/ 198308 h 454508"/>
                  <a:gd name="connsiteX1" fmla="*/ 109867 w 185793"/>
                  <a:gd name="connsiteY1" fmla="*/ 3232 h 454508"/>
                  <a:gd name="connsiteX2" fmla="*/ 184547 w 185793"/>
                  <a:gd name="connsiteY2" fmla="*/ 213548 h 454508"/>
                  <a:gd name="connsiteX3" fmla="*/ 115963 w 185793"/>
                  <a:gd name="connsiteY3" fmla="*/ 454344 h 454508"/>
                  <a:gd name="connsiteX4" fmla="*/ 135 w 185793"/>
                  <a:gd name="connsiteY4" fmla="*/ 198308 h 454508"/>
                  <a:gd name="connsiteX0" fmla="*/ 199 w 185857"/>
                  <a:gd name="connsiteY0" fmla="*/ 198308 h 454496"/>
                  <a:gd name="connsiteX1" fmla="*/ 109931 w 185857"/>
                  <a:gd name="connsiteY1" fmla="*/ 3232 h 454496"/>
                  <a:gd name="connsiteX2" fmla="*/ 184611 w 185857"/>
                  <a:gd name="connsiteY2" fmla="*/ 213548 h 454496"/>
                  <a:gd name="connsiteX3" fmla="*/ 116027 w 185857"/>
                  <a:gd name="connsiteY3" fmla="*/ 454344 h 454496"/>
                  <a:gd name="connsiteX4" fmla="*/ 199 w 185857"/>
                  <a:gd name="connsiteY4" fmla="*/ 198308 h 454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857" h="454496">
                    <a:moveTo>
                      <a:pt x="199" y="198308"/>
                    </a:moveTo>
                    <a:cubicBezTo>
                      <a:pt x="4263" y="59623"/>
                      <a:pt x="18236" y="-17088"/>
                      <a:pt x="109931" y="3232"/>
                    </a:cubicBezTo>
                    <a:cubicBezTo>
                      <a:pt x="201626" y="23552"/>
                      <a:pt x="184611" y="139478"/>
                      <a:pt x="184611" y="213548"/>
                    </a:cubicBezTo>
                    <a:cubicBezTo>
                      <a:pt x="179531" y="432398"/>
                      <a:pt x="177242" y="449264"/>
                      <a:pt x="116027" y="454344"/>
                    </a:cubicBezTo>
                    <a:cubicBezTo>
                      <a:pt x="54812" y="459424"/>
                      <a:pt x="-3865" y="336993"/>
                      <a:pt x="199" y="198308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5E625404-B15E-7F81-5FC3-ABFBBF17848A}"/>
                </a:ext>
              </a:extLst>
            </p:cNvPr>
            <p:cNvGrpSpPr/>
            <p:nvPr/>
          </p:nvGrpSpPr>
          <p:grpSpPr>
            <a:xfrm>
              <a:off x="1722557" y="1385170"/>
              <a:ext cx="1171786" cy="1329044"/>
              <a:chOff x="3913632" y="1143765"/>
              <a:chExt cx="2543623" cy="2884986"/>
            </a:xfrm>
          </p:grpSpPr>
          <p:sp>
            <p:nvSpPr>
              <p:cNvPr id="49" name="フリーフォーム: 図形 48">
                <a:extLst>
                  <a:ext uri="{FF2B5EF4-FFF2-40B4-BE49-F238E27FC236}">
                    <a16:creationId xmlns:a16="http://schemas.microsoft.com/office/drawing/2014/main" id="{930CE7C8-FEEA-FED9-39C4-3CA26DAED91E}"/>
                  </a:ext>
                </a:extLst>
              </p:cNvPr>
              <p:cNvSpPr/>
              <p:nvPr/>
            </p:nvSpPr>
            <p:spPr>
              <a:xfrm>
                <a:off x="4005072" y="3005328"/>
                <a:ext cx="2452183" cy="1023423"/>
              </a:xfrm>
              <a:custGeom>
                <a:avLst/>
                <a:gdLst>
                  <a:gd name="connsiteX0" fmla="*/ 1997216 w 2452183"/>
                  <a:gd name="connsiteY0" fmla="*/ 163402 h 1011231"/>
                  <a:gd name="connsiteX1" fmla="*/ 1187838 w 2452183"/>
                  <a:gd name="connsiteY1" fmla="*/ 342245 h 1011231"/>
                  <a:gd name="connsiteX2" fmla="*/ 1597398 w 2452183"/>
                  <a:gd name="connsiteY2" fmla="*/ 471127 h 1011231"/>
                  <a:gd name="connsiteX3" fmla="*/ 1901952 w 2452183"/>
                  <a:gd name="connsiteY3" fmla="*/ 0 h 1011231"/>
                  <a:gd name="connsiteX4" fmla="*/ 2126761 w 2452183"/>
                  <a:gd name="connsiteY4" fmla="*/ 63696 h 1011231"/>
                  <a:gd name="connsiteX5" fmla="*/ 2135191 w 2452183"/>
                  <a:gd name="connsiteY5" fmla="*/ 57207 h 1011231"/>
                  <a:gd name="connsiteX6" fmla="*/ 2232035 w 2452183"/>
                  <a:gd name="connsiteY6" fmla="*/ 93524 h 1011231"/>
                  <a:gd name="connsiteX7" fmla="*/ 2267712 w 2452183"/>
                  <a:gd name="connsiteY7" fmla="*/ 103632 h 1011231"/>
                  <a:gd name="connsiteX8" fmla="*/ 2262225 w 2452183"/>
                  <a:gd name="connsiteY8" fmla="*/ 104845 h 1011231"/>
                  <a:gd name="connsiteX9" fmla="*/ 2452183 w 2452183"/>
                  <a:gd name="connsiteY9" fmla="*/ 176079 h 1011231"/>
                  <a:gd name="connsiteX10" fmla="*/ 1275655 w 2452183"/>
                  <a:gd name="connsiteY10" fmla="*/ 1011231 h 1011231"/>
                  <a:gd name="connsiteX11" fmla="*/ 1050103 w 2452183"/>
                  <a:gd name="connsiteY11" fmla="*/ 892359 h 1011231"/>
                  <a:gd name="connsiteX12" fmla="*/ 1373078 w 2452183"/>
                  <a:gd name="connsiteY12" fmla="*/ 643777 h 1011231"/>
                  <a:gd name="connsiteX13" fmla="*/ 864076 w 2452183"/>
                  <a:gd name="connsiteY13" fmla="*/ 413784 h 1011231"/>
                  <a:gd name="connsiteX14" fmla="*/ 115824 w 2452183"/>
                  <a:gd name="connsiteY14" fmla="*/ 579120 h 1011231"/>
                  <a:gd name="connsiteX15" fmla="*/ 0 w 2452183"/>
                  <a:gd name="connsiteY15" fmla="*/ 469392 h 1011231"/>
                  <a:gd name="connsiteX0" fmla="*/ 1997216 w 2452183"/>
                  <a:gd name="connsiteY0" fmla="*/ 163402 h 1023423"/>
                  <a:gd name="connsiteX1" fmla="*/ 1187838 w 2452183"/>
                  <a:gd name="connsiteY1" fmla="*/ 342245 h 1023423"/>
                  <a:gd name="connsiteX2" fmla="*/ 1597398 w 2452183"/>
                  <a:gd name="connsiteY2" fmla="*/ 471127 h 1023423"/>
                  <a:gd name="connsiteX3" fmla="*/ 1997216 w 2452183"/>
                  <a:gd name="connsiteY3" fmla="*/ 163402 h 1023423"/>
                  <a:gd name="connsiteX4" fmla="*/ 1901952 w 2452183"/>
                  <a:gd name="connsiteY4" fmla="*/ 0 h 1023423"/>
                  <a:gd name="connsiteX5" fmla="*/ 2126761 w 2452183"/>
                  <a:gd name="connsiteY5" fmla="*/ 63696 h 1023423"/>
                  <a:gd name="connsiteX6" fmla="*/ 2135191 w 2452183"/>
                  <a:gd name="connsiteY6" fmla="*/ 57207 h 1023423"/>
                  <a:gd name="connsiteX7" fmla="*/ 2232035 w 2452183"/>
                  <a:gd name="connsiteY7" fmla="*/ 93524 h 1023423"/>
                  <a:gd name="connsiteX8" fmla="*/ 2267712 w 2452183"/>
                  <a:gd name="connsiteY8" fmla="*/ 103632 h 1023423"/>
                  <a:gd name="connsiteX9" fmla="*/ 2262225 w 2452183"/>
                  <a:gd name="connsiteY9" fmla="*/ 104845 h 1023423"/>
                  <a:gd name="connsiteX10" fmla="*/ 2452183 w 2452183"/>
                  <a:gd name="connsiteY10" fmla="*/ 176079 h 1023423"/>
                  <a:gd name="connsiteX11" fmla="*/ 1300039 w 2452183"/>
                  <a:gd name="connsiteY11" fmla="*/ 1023423 h 1023423"/>
                  <a:gd name="connsiteX12" fmla="*/ 1050103 w 2452183"/>
                  <a:gd name="connsiteY12" fmla="*/ 892359 h 1023423"/>
                  <a:gd name="connsiteX13" fmla="*/ 1373078 w 2452183"/>
                  <a:gd name="connsiteY13" fmla="*/ 643777 h 1023423"/>
                  <a:gd name="connsiteX14" fmla="*/ 864076 w 2452183"/>
                  <a:gd name="connsiteY14" fmla="*/ 413784 h 1023423"/>
                  <a:gd name="connsiteX15" fmla="*/ 115824 w 2452183"/>
                  <a:gd name="connsiteY15" fmla="*/ 579120 h 1023423"/>
                  <a:gd name="connsiteX16" fmla="*/ 0 w 2452183"/>
                  <a:gd name="connsiteY16" fmla="*/ 469392 h 1023423"/>
                  <a:gd name="connsiteX17" fmla="*/ 1901952 w 2452183"/>
                  <a:gd name="connsiteY17" fmla="*/ 0 h 1023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452183" h="1023423">
                    <a:moveTo>
                      <a:pt x="1997216" y="163402"/>
                    </a:moveTo>
                    <a:lnTo>
                      <a:pt x="1187838" y="342245"/>
                    </a:lnTo>
                    <a:lnTo>
                      <a:pt x="1597398" y="471127"/>
                    </a:lnTo>
                    <a:lnTo>
                      <a:pt x="1997216" y="163402"/>
                    </a:lnTo>
                    <a:close/>
                    <a:moveTo>
                      <a:pt x="1901952" y="0"/>
                    </a:moveTo>
                    <a:lnTo>
                      <a:pt x="2126761" y="63696"/>
                    </a:lnTo>
                    <a:lnTo>
                      <a:pt x="2135191" y="57207"/>
                    </a:lnTo>
                    <a:lnTo>
                      <a:pt x="2232035" y="93524"/>
                    </a:lnTo>
                    <a:lnTo>
                      <a:pt x="2267712" y="103632"/>
                    </a:lnTo>
                    <a:lnTo>
                      <a:pt x="2262225" y="104845"/>
                    </a:lnTo>
                    <a:lnTo>
                      <a:pt x="2452183" y="176079"/>
                    </a:lnTo>
                    <a:lnTo>
                      <a:pt x="1300039" y="1023423"/>
                    </a:lnTo>
                    <a:lnTo>
                      <a:pt x="1050103" y="892359"/>
                    </a:lnTo>
                    <a:lnTo>
                      <a:pt x="1373078" y="643777"/>
                    </a:lnTo>
                    <a:lnTo>
                      <a:pt x="864076" y="413784"/>
                    </a:lnTo>
                    <a:lnTo>
                      <a:pt x="115824" y="579120"/>
                    </a:lnTo>
                    <a:lnTo>
                      <a:pt x="0" y="469392"/>
                    </a:lnTo>
                    <a:lnTo>
                      <a:pt x="190195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フリーフォーム: 図形 49">
                <a:extLst>
                  <a:ext uri="{FF2B5EF4-FFF2-40B4-BE49-F238E27FC236}">
                    <a16:creationId xmlns:a16="http://schemas.microsoft.com/office/drawing/2014/main" id="{6BC55EDF-1246-CEAF-1FA6-B47C56AE65EE}"/>
                  </a:ext>
                </a:extLst>
              </p:cNvPr>
              <p:cNvSpPr/>
              <p:nvPr/>
            </p:nvSpPr>
            <p:spPr>
              <a:xfrm>
                <a:off x="3913632" y="1143765"/>
                <a:ext cx="1408043" cy="2882869"/>
              </a:xfrm>
              <a:custGeom>
                <a:avLst/>
                <a:gdLst>
                  <a:gd name="connsiteX0" fmla="*/ 784457 w 1408043"/>
                  <a:gd name="connsiteY0" fmla="*/ 400155 h 2882869"/>
                  <a:gd name="connsiteX1" fmla="*/ 207264 w 1408043"/>
                  <a:gd name="connsiteY1" fmla="*/ 558553 h 2882869"/>
                  <a:gd name="connsiteX2" fmla="*/ 207264 w 1408043"/>
                  <a:gd name="connsiteY2" fmla="*/ 1247178 h 2882869"/>
                  <a:gd name="connsiteX3" fmla="*/ 776550 w 1408043"/>
                  <a:gd name="connsiteY3" fmla="*/ 1220670 h 2882869"/>
                  <a:gd name="connsiteX4" fmla="*/ 1195551 w 1408043"/>
                  <a:gd name="connsiteY4" fmla="*/ 0 h 2882869"/>
                  <a:gd name="connsiteX5" fmla="*/ 1190243 w 1408043"/>
                  <a:gd name="connsiteY5" fmla="*/ 288795 h 2882869"/>
                  <a:gd name="connsiteX6" fmla="*/ 1189254 w 1408043"/>
                  <a:gd name="connsiteY6" fmla="*/ 289067 h 2882869"/>
                  <a:gd name="connsiteX7" fmla="*/ 1184147 w 1408043"/>
                  <a:gd name="connsiteY7" fmla="*/ 1471419 h 2882869"/>
                  <a:gd name="connsiteX8" fmla="*/ 972851 w 1408043"/>
                  <a:gd name="connsiteY8" fmla="*/ 1468277 h 2882869"/>
                  <a:gd name="connsiteX9" fmla="*/ 1408043 w 1408043"/>
                  <a:gd name="connsiteY9" fmla="*/ 2882869 h 2882869"/>
                  <a:gd name="connsiteX10" fmla="*/ 1004184 w 1408043"/>
                  <a:gd name="connsiteY10" fmla="*/ 2821910 h 2882869"/>
                  <a:gd name="connsiteX11" fmla="*/ 614040 w 1408043"/>
                  <a:gd name="connsiteY11" fmla="*/ 1453785 h 2882869"/>
                  <a:gd name="connsiteX12" fmla="*/ 620061 w 1408043"/>
                  <a:gd name="connsiteY12" fmla="*/ 1453131 h 2882869"/>
                  <a:gd name="connsiteX13" fmla="*/ 207264 w 1408043"/>
                  <a:gd name="connsiteY13" fmla="*/ 1453131 h 2882869"/>
                  <a:gd name="connsiteX14" fmla="*/ 207264 w 1408043"/>
                  <a:gd name="connsiteY14" fmla="*/ 2434587 h 2882869"/>
                  <a:gd name="connsiteX15" fmla="*/ 18288 w 1408043"/>
                  <a:gd name="connsiteY15" fmla="*/ 2434587 h 2882869"/>
                  <a:gd name="connsiteX16" fmla="*/ 0 w 1408043"/>
                  <a:gd name="connsiteY16" fmla="*/ 398523 h 2882869"/>
                  <a:gd name="connsiteX17" fmla="*/ 20320 w 1408043"/>
                  <a:gd name="connsiteY17" fmla="*/ 399121 h 2882869"/>
                  <a:gd name="connsiteX18" fmla="*/ 18288 w 1408043"/>
                  <a:gd name="connsiteY18" fmla="*/ 391691 h 2882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408043" h="2882869">
                    <a:moveTo>
                      <a:pt x="784457" y="400155"/>
                    </a:moveTo>
                    <a:lnTo>
                      <a:pt x="207264" y="558553"/>
                    </a:lnTo>
                    <a:lnTo>
                      <a:pt x="207264" y="1247178"/>
                    </a:lnTo>
                    <a:lnTo>
                      <a:pt x="776550" y="1220670"/>
                    </a:lnTo>
                    <a:close/>
                    <a:moveTo>
                      <a:pt x="1195551" y="0"/>
                    </a:moveTo>
                    <a:lnTo>
                      <a:pt x="1190243" y="288795"/>
                    </a:lnTo>
                    <a:lnTo>
                      <a:pt x="1189254" y="289067"/>
                    </a:lnTo>
                    <a:lnTo>
                      <a:pt x="1184147" y="1471419"/>
                    </a:lnTo>
                    <a:lnTo>
                      <a:pt x="972851" y="1468277"/>
                    </a:lnTo>
                    <a:lnTo>
                      <a:pt x="1408043" y="2882869"/>
                    </a:lnTo>
                    <a:lnTo>
                      <a:pt x="1004184" y="2821910"/>
                    </a:lnTo>
                    <a:lnTo>
                      <a:pt x="614040" y="1453785"/>
                    </a:lnTo>
                    <a:lnTo>
                      <a:pt x="620061" y="1453131"/>
                    </a:lnTo>
                    <a:lnTo>
                      <a:pt x="207264" y="1453131"/>
                    </a:lnTo>
                    <a:lnTo>
                      <a:pt x="207264" y="2434587"/>
                    </a:lnTo>
                    <a:lnTo>
                      <a:pt x="18288" y="2434587"/>
                    </a:lnTo>
                    <a:lnTo>
                      <a:pt x="0" y="398523"/>
                    </a:lnTo>
                    <a:lnTo>
                      <a:pt x="20320" y="399121"/>
                    </a:lnTo>
                    <a:lnTo>
                      <a:pt x="18288" y="391691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024" name="グループ化 1023">
            <a:extLst>
              <a:ext uri="{FF2B5EF4-FFF2-40B4-BE49-F238E27FC236}">
                <a16:creationId xmlns:a16="http://schemas.microsoft.com/office/drawing/2014/main" id="{009E7C28-5365-378D-D939-CFF86FCE1361}"/>
              </a:ext>
            </a:extLst>
          </p:cNvPr>
          <p:cNvGrpSpPr/>
          <p:nvPr/>
        </p:nvGrpSpPr>
        <p:grpSpPr>
          <a:xfrm>
            <a:off x="975695" y="5219572"/>
            <a:ext cx="1442322" cy="1442322"/>
            <a:chOff x="2099531" y="4266636"/>
            <a:chExt cx="1442322" cy="1442322"/>
          </a:xfrm>
        </p:grpSpPr>
        <p:sp>
          <p:nvSpPr>
            <p:cNvPr id="1025" name="正方形/長方形 1024">
              <a:extLst>
                <a:ext uri="{FF2B5EF4-FFF2-40B4-BE49-F238E27FC236}">
                  <a16:creationId xmlns:a16="http://schemas.microsoft.com/office/drawing/2014/main" id="{F97A582A-07BD-1F70-5099-D2714B25AA50}"/>
                </a:ext>
              </a:extLst>
            </p:cNvPr>
            <p:cNvSpPr/>
            <p:nvPr/>
          </p:nvSpPr>
          <p:spPr>
            <a:xfrm>
              <a:off x="2099531" y="4266636"/>
              <a:ext cx="1442322" cy="14423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27" name="グループ化 1026">
              <a:extLst>
                <a:ext uri="{FF2B5EF4-FFF2-40B4-BE49-F238E27FC236}">
                  <a16:creationId xmlns:a16="http://schemas.microsoft.com/office/drawing/2014/main" id="{FBA11352-E805-95B3-9DFB-3E62C75B8F76}"/>
                </a:ext>
              </a:extLst>
            </p:cNvPr>
            <p:cNvGrpSpPr/>
            <p:nvPr/>
          </p:nvGrpSpPr>
          <p:grpSpPr>
            <a:xfrm>
              <a:off x="2222388" y="4336083"/>
              <a:ext cx="1257412" cy="1329044"/>
              <a:chOff x="1722557" y="1385170"/>
              <a:chExt cx="1257412" cy="1329044"/>
            </a:xfrm>
          </p:grpSpPr>
          <p:grpSp>
            <p:nvGrpSpPr>
              <p:cNvPr id="1028" name="グループ化 1027">
                <a:extLst>
                  <a:ext uri="{FF2B5EF4-FFF2-40B4-BE49-F238E27FC236}">
                    <a16:creationId xmlns:a16="http://schemas.microsoft.com/office/drawing/2014/main" id="{0A0D8EFC-C303-57B1-AF77-F8AB57C22EAD}"/>
                  </a:ext>
                </a:extLst>
              </p:cNvPr>
              <p:cNvGrpSpPr/>
              <p:nvPr/>
            </p:nvGrpSpPr>
            <p:grpSpPr>
              <a:xfrm>
                <a:off x="2462043" y="1545790"/>
                <a:ext cx="512018" cy="512018"/>
                <a:chOff x="2334727" y="610504"/>
                <a:chExt cx="1225018" cy="1225018"/>
              </a:xfrm>
            </p:grpSpPr>
            <p:sp>
              <p:nvSpPr>
                <p:cNvPr id="1032" name="楕円 1031">
                  <a:extLst>
                    <a:ext uri="{FF2B5EF4-FFF2-40B4-BE49-F238E27FC236}">
                      <a16:creationId xmlns:a16="http://schemas.microsoft.com/office/drawing/2014/main" id="{91DA45DB-D643-85F2-A12C-ED88ED08D962}"/>
                    </a:ext>
                  </a:extLst>
                </p:cNvPr>
                <p:cNvSpPr/>
                <p:nvPr/>
              </p:nvSpPr>
              <p:spPr>
                <a:xfrm>
                  <a:off x="2334727" y="610504"/>
                  <a:ext cx="1225018" cy="1225018"/>
                </a:xfrm>
                <a:prstGeom prst="ellipse">
                  <a:avLst/>
                </a:prstGeom>
                <a:gradFill flip="none" rotWithShape="1">
                  <a:gsLst>
                    <a:gs pos="99000">
                      <a:srgbClr val="EB384F"/>
                    </a:gs>
                    <a:gs pos="17000">
                      <a:srgbClr val="F68755"/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33" name="楕円 1032">
                  <a:extLst>
                    <a:ext uri="{FF2B5EF4-FFF2-40B4-BE49-F238E27FC236}">
                      <a16:creationId xmlns:a16="http://schemas.microsoft.com/office/drawing/2014/main" id="{2E6633E8-5372-448E-5E77-ABCB5EE7FC94}"/>
                    </a:ext>
                  </a:extLst>
                </p:cNvPr>
                <p:cNvSpPr/>
                <p:nvPr/>
              </p:nvSpPr>
              <p:spPr>
                <a:xfrm>
                  <a:off x="2680096" y="721759"/>
                  <a:ext cx="241267" cy="24126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34" name="楕円 23">
                  <a:extLst>
                    <a:ext uri="{FF2B5EF4-FFF2-40B4-BE49-F238E27FC236}">
                      <a16:creationId xmlns:a16="http://schemas.microsoft.com/office/drawing/2014/main" id="{EB2E44E1-555A-B76F-1E41-04514B915DA4}"/>
                    </a:ext>
                  </a:extLst>
                </p:cNvPr>
                <p:cNvSpPr/>
                <p:nvPr/>
              </p:nvSpPr>
              <p:spPr>
                <a:xfrm rot="907764">
                  <a:off x="2470477" y="959241"/>
                  <a:ext cx="215727" cy="527541"/>
                </a:xfrm>
                <a:custGeom>
                  <a:avLst/>
                  <a:gdLst>
                    <a:gd name="connsiteX0" fmla="*/ 0 w 268231"/>
                    <a:gd name="connsiteY0" fmla="*/ 134116 h 268231"/>
                    <a:gd name="connsiteX1" fmla="*/ 134116 w 268231"/>
                    <a:gd name="connsiteY1" fmla="*/ 0 h 268231"/>
                    <a:gd name="connsiteX2" fmla="*/ 268232 w 268231"/>
                    <a:gd name="connsiteY2" fmla="*/ 134116 h 268231"/>
                    <a:gd name="connsiteX3" fmla="*/ 134116 w 268231"/>
                    <a:gd name="connsiteY3" fmla="*/ 268232 h 268231"/>
                    <a:gd name="connsiteX4" fmla="*/ 0 w 268231"/>
                    <a:gd name="connsiteY4" fmla="*/ 134116 h 268231"/>
                    <a:gd name="connsiteX0" fmla="*/ 12 w 268244"/>
                    <a:gd name="connsiteY0" fmla="*/ 134116 h 451112"/>
                    <a:gd name="connsiteX1" fmla="*/ 134128 w 268244"/>
                    <a:gd name="connsiteY1" fmla="*/ 0 h 451112"/>
                    <a:gd name="connsiteX2" fmla="*/ 268244 w 268244"/>
                    <a:gd name="connsiteY2" fmla="*/ 134116 h 451112"/>
                    <a:gd name="connsiteX3" fmla="*/ 140224 w 268244"/>
                    <a:gd name="connsiteY3" fmla="*/ 451112 h 451112"/>
                    <a:gd name="connsiteX4" fmla="*/ 12 w 268244"/>
                    <a:gd name="connsiteY4" fmla="*/ 134116 h 451112"/>
                    <a:gd name="connsiteX0" fmla="*/ 8 w 231664"/>
                    <a:gd name="connsiteY0" fmla="*/ 135113 h 452496"/>
                    <a:gd name="connsiteX1" fmla="*/ 134124 w 231664"/>
                    <a:gd name="connsiteY1" fmla="*/ 997 h 452496"/>
                    <a:gd name="connsiteX2" fmla="*/ 231664 w 231664"/>
                    <a:gd name="connsiteY2" fmla="*/ 196073 h 452496"/>
                    <a:gd name="connsiteX3" fmla="*/ 140220 w 231664"/>
                    <a:gd name="connsiteY3" fmla="*/ 452109 h 452496"/>
                    <a:gd name="connsiteX4" fmla="*/ 8 w 231664"/>
                    <a:gd name="connsiteY4" fmla="*/ 135113 h 452496"/>
                    <a:gd name="connsiteX0" fmla="*/ 11 w 207283"/>
                    <a:gd name="connsiteY0" fmla="*/ 195076 h 451112"/>
                    <a:gd name="connsiteX1" fmla="*/ 109743 w 207283"/>
                    <a:gd name="connsiteY1" fmla="*/ 0 h 451112"/>
                    <a:gd name="connsiteX2" fmla="*/ 207283 w 207283"/>
                    <a:gd name="connsiteY2" fmla="*/ 195076 h 451112"/>
                    <a:gd name="connsiteX3" fmla="*/ 115839 w 207283"/>
                    <a:gd name="connsiteY3" fmla="*/ 451112 h 451112"/>
                    <a:gd name="connsiteX4" fmla="*/ 11 w 207283"/>
                    <a:gd name="connsiteY4" fmla="*/ 195076 h 451112"/>
                    <a:gd name="connsiteX0" fmla="*/ 140 w 207412"/>
                    <a:gd name="connsiteY0" fmla="*/ 195076 h 451112"/>
                    <a:gd name="connsiteX1" fmla="*/ 109872 w 207412"/>
                    <a:gd name="connsiteY1" fmla="*/ 0 h 451112"/>
                    <a:gd name="connsiteX2" fmla="*/ 207412 w 207412"/>
                    <a:gd name="connsiteY2" fmla="*/ 195076 h 451112"/>
                    <a:gd name="connsiteX3" fmla="*/ 115968 w 207412"/>
                    <a:gd name="connsiteY3" fmla="*/ 451112 h 451112"/>
                    <a:gd name="connsiteX4" fmla="*/ 140 w 207412"/>
                    <a:gd name="connsiteY4" fmla="*/ 195076 h 451112"/>
                    <a:gd name="connsiteX0" fmla="*/ 140 w 207412"/>
                    <a:gd name="connsiteY0" fmla="*/ 195114 h 451150"/>
                    <a:gd name="connsiteX1" fmla="*/ 109872 w 207412"/>
                    <a:gd name="connsiteY1" fmla="*/ 38 h 451150"/>
                    <a:gd name="connsiteX2" fmla="*/ 207412 w 207412"/>
                    <a:gd name="connsiteY2" fmla="*/ 195114 h 451150"/>
                    <a:gd name="connsiteX3" fmla="*/ 115968 w 207412"/>
                    <a:gd name="connsiteY3" fmla="*/ 451150 h 451150"/>
                    <a:gd name="connsiteX4" fmla="*/ 140 w 207412"/>
                    <a:gd name="connsiteY4" fmla="*/ 195114 h 451150"/>
                    <a:gd name="connsiteX0" fmla="*/ 140 w 207412"/>
                    <a:gd name="connsiteY0" fmla="*/ 195114 h 451150"/>
                    <a:gd name="connsiteX1" fmla="*/ 109872 w 207412"/>
                    <a:gd name="connsiteY1" fmla="*/ 38 h 451150"/>
                    <a:gd name="connsiteX2" fmla="*/ 207412 w 207412"/>
                    <a:gd name="connsiteY2" fmla="*/ 195114 h 451150"/>
                    <a:gd name="connsiteX3" fmla="*/ 115968 w 207412"/>
                    <a:gd name="connsiteY3" fmla="*/ 451150 h 451150"/>
                    <a:gd name="connsiteX4" fmla="*/ 140 w 207412"/>
                    <a:gd name="connsiteY4" fmla="*/ 195114 h 451150"/>
                    <a:gd name="connsiteX0" fmla="*/ 283 w 207555"/>
                    <a:gd name="connsiteY0" fmla="*/ 195114 h 451302"/>
                    <a:gd name="connsiteX1" fmla="*/ 110015 w 207555"/>
                    <a:gd name="connsiteY1" fmla="*/ 38 h 451302"/>
                    <a:gd name="connsiteX2" fmla="*/ 207555 w 207555"/>
                    <a:gd name="connsiteY2" fmla="*/ 195114 h 451302"/>
                    <a:gd name="connsiteX3" fmla="*/ 116111 w 207555"/>
                    <a:gd name="connsiteY3" fmla="*/ 451150 h 451302"/>
                    <a:gd name="connsiteX4" fmla="*/ 283 w 207555"/>
                    <a:gd name="connsiteY4" fmla="*/ 195114 h 451302"/>
                    <a:gd name="connsiteX0" fmla="*/ 135 w 184547"/>
                    <a:gd name="connsiteY0" fmla="*/ 195154 h 451354"/>
                    <a:gd name="connsiteX1" fmla="*/ 109867 w 184547"/>
                    <a:gd name="connsiteY1" fmla="*/ 78 h 451354"/>
                    <a:gd name="connsiteX2" fmla="*/ 184547 w 184547"/>
                    <a:gd name="connsiteY2" fmla="*/ 210394 h 451354"/>
                    <a:gd name="connsiteX3" fmla="*/ 115963 w 184547"/>
                    <a:gd name="connsiteY3" fmla="*/ 451190 h 451354"/>
                    <a:gd name="connsiteX4" fmla="*/ 135 w 184547"/>
                    <a:gd name="connsiteY4" fmla="*/ 195154 h 451354"/>
                    <a:gd name="connsiteX0" fmla="*/ 135 w 185793"/>
                    <a:gd name="connsiteY0" fmla="*/ 198308 h 454508"/>
                    <a:gd name="connsiteX1" fmla="*/ 109867 w 185793"/>
                    <a:gd name="connsiteY1" fmla="*/ 3232 h 454508"/>
                    <a:gd name="connsiteX2" fmla="*/ 184547 w 185793"/>
                    <a:gd name="connsiteY2" fmla="*/ 213548 h 454508"/>
                    <a:gd name="connsiteX3" fmla="*/ 115963 w 185793"/>
                    <a:gd name="connsiteY3" fmla="*/ 454344 h 454508"/>
                    <a:gd name="connsiteX4" fmla="*/ 135 w 185793"/>
                    <a:gd name="connsiteY4" fmla="*/ 198308 h 454508"/>
                    <a:gd name="connsiteX0" fmla="*/ 199 w 185857"/>
                    <a:gd name="connsiteY0" fmla="*/ 198308 h 454496"/>
                    <a:gd name="connsiteX1" fmla="*/ 109931 w 185857"/>
                    <a:gd name="connsiteY1" fmla="*/ 3232 h 454496"/>
                    <a:gd name="connsiteX2" fmla="*/ 184611 w 185857"/>
                    <a:gd name="connsiteY2" fmla="*/ 213548 h 454496"/>
                    <a:gd name="connsiteX3" fmla="*/ 116027 w 185857"/>
                    <a:gd name="connsiteY3" fmla="*/ 454344 h 454496"/>
                    <a:gd name="connsiteX4" fmla="*/ 199 w 185857"/>
                    <a:gd name="connsiteY4" fmla="*/ 198308 h 454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5857" h="454496">
                      <a:moveTo>
                        <a:pt x="199" y="198308"/>
                      </a:moveTo>
                      <a:cubicBezTo>
                        <a:pt x="4263" y="59623"/>
                        <a:pt x="18236" y="-17088"/>
                        <a:pt x="109931" y="3232"/>
                      </a:cubicBezTo>
                      <a:cubicBezTo>
                        <a:pt x="201626" y="23552"/>
                        <a:pt x="184611" y="139478"/>
                        <a:pt x="184611" y="213548"/>
                      </a:cubicBezTo>
                      <a:cubicBezTo>
                        <a:pt x="179531" y="432398"/>
                        <a:pt x="177242" y="449264"/>
                        <a:pt x="116027" y="454344"/>
                      </a:cubicBezTo>
                      <a:cubicBezTo>
                        <a:pt x="54812" y="459424"/>
                        <a:pt x="-3865" y="336993"/>
                        <a:pt x="199" y="19830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029" name="グループ化 1028">
                <a:extLst>
                  <a:ext uri="{FF2B5EF4-FFF2-40B4-BE49-F238E27FC236}">
                    <a16:creationId xmlns:a16="http://schemas.microsoft.com/office/drawing/2014/main" id="{CA546D61-A804-B2AB-5C87-23739CF319B0}"/>
                  </a:ext>
                </a:extLst>
              </p:cNvPr>
              <p:cNvGrpSpPr/>
              <p:nvPr/>
            </p:nvGrpSpPr>
            <p:grpSpPr>
              <a:xfrm>
                <a:off x="1722557" y="1385170"/>
                <a:ext cx="1257412" cy="1329044"/>
                <a:chOff x="3913632" y="1143765"/>
                <a:chExt cx="2729494" cy="2884986"/>
              </a:xfrm>
            </p:grpSpPr>
            <p:sp>
              <p:nvSpPr>
                <p:cNvPr id="1030" name="フリーフォーム: 図形 1029">
                  <a:extLst>
                    <a:ext uri="{FF2B5EF4-FFF2-40B4-BE49-F238E27FC236}">
                      <a16:creationId xmlns:a16="http://schemas.microsoft.com/office/drawing/2014/main" id="{EE2A1C2B-63AF-977D-7C16-780D040BBEE3}"/>
                    </a:ext>
                  </a:extLst>
                </p:cNvPr>
                <p:cNvSpPr/>
                <p:nvPr/>
              </p:nvSpPr>
              <p:spPr>
                <a:xfrm>
                  <a:off x="4005072" y="3005329"/>
                  <a:ext cx="2638054" cy="1023422"/>
                </a:xfrm>
                <a:custGeom>
                  <a:avLst/>
                  <a:gdLst>
                    <a:gd name="connsiteX0" fmla="*/ 1997216 w 2452183"/>
                    <a:gd name="connsiteY0" fmla="*/ 163402 h 1011231"/>
                    <a:gd name="connsiteX1" fmla="*/ 1187838 w 2452183"/>
                    <a:gd name="connsiteY1" fmla="*/ 342245 h 1011231"/>
                    <a:gd name="connsiteX2" fmla="*/ 1597398 w 2452183"/>
                    <a:gd name="connsiteY2" fmla="*/ 471127 h 1011231"/>
                    <a:gd name="connsiteX3" fmla="*/ 1901952 w 2452183"/>
                    <a:gd name="connsiteY3" fmla="*/ 0 h 1011231"/>
                    <a:gd name="connsiteX4" fmla="*/ 2126761 w 2452183"/>
                    <a:gd name="connsiteY4" fmla="*/ 63696 h 1011231"/>
                    <a:gd name="connsiteX5" fmla="*/ 2135191 w 2452183"/>
                    <a:gd name="connsiteY5" fmla="*/ 57207 h 1011231"/>
                    <a:gd name="connsiteX6" fmla="*/ 2232035 w 2452183"/>
                    <a:gd name="connsiteY6" fmla="*/ 93524 h 1011231"/>
                    <a:gd name="connsiteX7" fmla="*/ 2267712 w 2452183"/>
                    <a:gd name="connsiteY7" fmla="*/ 103632 h 1011231"/>
                    <a:gd name="connsiteX8" fmla="*/ 2262225 w 2452183"/>
                    <a:gd name="connsiteY8" fmla="*/ 104845 h 1011231"/>
                    <a:gd name="connsiteX9" fmla="*/ 2452183 w 2452183"/>
                    <a:gd name="connsiteY9" fmla="*/ 176079 h 1011231"/>
                    <a:gd name="connsiteX10" fmla="*/ 1275655 w 2452183"/>
                    <a:gd name="connsiteY10" fmla="*/ 1011231 h 1011231"/>
                    <a:gd name="connsiteX11" fmla="*/ 1050103 w 2452183"/>
                    <a:gd name="connsiteY11" fmla="*/ 892359 h 1011231"/>
                    <a:gd name="connsiteX12" fmla="*/ 1373078 w 2452183"/>
                    <a:gd name="connsiteY12" fmla="*/ 643777 h 1011231"/>
                    <a:gd name="connsiteX13" fmla="*/ 864076 w 2452183"/>
                    <a:gd name="connsiteY13" fmla="*/ 413784 h 1011231"/>
                    <a:gd name="connsiteX14" fmla="*/ 115824 w 2452183"/>
                    <a:gd name="connsiteY14" fmla="*/ 579120 h 1011231"/>
                    <a:gd name="connsiteX15" fmla="*/ 0 w 2452183"/>
                    <a:gd name="connsiteY15" fmla="*/ 469392 h 1011231"/>
                    <a:gd name="connsiteX0" fmla="*/ 1997216 w 2452183"/>
                    <a:gd name="connsiteY0" fmla="*/ 163402 h 1023423"/>
                    <a:gd name="connsiteX1" fmla="*/ 1187838 w 2452183"/>
                    <a:gd name="connsiteY1" fmla="*/ 342245 h 1023423"/>
                    <a:gd name="connsiteX2" fmla="*/ 1597398 w 2452183"/>
                    <a:gd name="connsiteY2" fmla="*/ 471127 h 1023423"/>
                    <a:gd name="connsiteX3" fmla="*/ 1997216 w 2452183"/>
                    <a:gd name="connsiteY3" fmla="*/ 163402 h 1023423"/>
                    <a:gd name="connsiteX4" fmla="*/ 1901952 w 2452183"/>
                    <a:gd name="connsiteY4" fmla="*/ 0 h 1023423"/>
                    <a:gd name="connsiteX5" fmla="*/ 2126761 w 2452183"/>
                    <a:gd name="connsiteY5" fmla="*/ 63696 h 1023423"/>
                    <a:gd name="connsiteX6" fmla="*/ 2135191 w 2452183"/>
                    <a:gd name="connsiteY6" fmla="*/ 57207 h 1023423"/>
                    <a:gd name="connsiteX7" fmla="*/ 2232035 w 2452183"/>
                    <a:gd name="connsiteY7" fmla="*/ 93524 h 1023423"/>
                    <a:gd name="connsiteX8" fmla="*/ 2267712 w 2452183"/>
                    <a:gd name="connsiteY8" fmla="*/ 103632 h 1023423"/>
                    <a:gd name="connsiteX9" fmla="*/ 2262225 w 2452183"/>
                    <a:gd name="connsiteY9" fmla="*/ 104845 h 1023423"/>
                    <a:gd name="connsiteX10" fmla="*/ 2452183 w 2452183"/>
                    <a:gd name="connsiteY10" fmla="*/ 176079 h 1023423"/>
                    <a:gd name="connsiteX11" fmla="*/ 1300039 w 2452183"/>
                    <a:gd name="connsiteY11" fmla="*/ 1023423 h 1023423"/>
                    <a:gd name="connsiteX12" fmla="*/ 1050103 w 2452183"/>
                    <a:gd name="connsiteY12" fmla="*/ 892359 h 1023423"/>
                    <a:gd name="connsiteX13" fmla="*/ 1373078 w 2452183"/>
                    <a:gd name="connsiteY13" fmla="*/ 643777 h 1023423"/>
                    <a:gd name="connsiteX14" fmla="*/ 864076 w 2452183"/>
                    <a:gd name="connsiteY14" fmla="*/ 413784 h 1023423"/>
                    <a:gd name="connsiteX15" fmla="*/ 115824 w 2452183"/>
                    <a:gd name="connsiteY15" fmla="*/ 579120 h 1023423"/>
                    <a:gd name="connsiteX16" fmla="*/ 0 w 2452183"/>
                    <a:gd name="connsiteY16" fmla="*/ 469392 h 1023423"/>
                    <a:gd name="connsiteX17" fmla="*/ 1901952 w 2452183"/>
                    <a:gd name="connsiteY17" fmla="*/ 0 h 1023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452183" h="1023423">
                      <a:moveTo>
                        <a:pt x="1997216" y="163402"/>
                      </a:moveTo>
                      <a:lnTo>
                        <a:pt x="1187838" y="342245"/>
                      </a:lnTo>
                      <a:lnTo>
                        <a:pt x="1597398" y="471127"/>
                      </a:lnTo>
                      <a:lnTo>
                        <a:pt x="1997216" y="163402"/>
                      </a:lnTo>
                      <a:close/>
                      <a:moveTo>
                        <a:pt x="1901952" y="0"/>
                      </a:moveTo>
                      <a:lnTo>
                        <a:pt x="2126761" y="63696"/>
                      </a:lnTo>
                      <a:lnTo>
                        <a:pt x="2135191" y="57207"/>
                      </a:lnTo>
                      <a:lnTo>
                        <a:pt x="2232035" y="93524"/>
                      </a:lnTo>
                      <a:lnTo>
                        <a:pt x="2267712" y="103632"/>
                      </a:lnTo>
                      <a:lnTo>
                        <a:pt x="2262225" y="104845"/>
                      </a:lnTo>
                      <a:lnTo>
                        <a:pt x="2452183" y="176079"/>
                      </a:lnTo>
                      <a:lnTo>
                        <a:pt x="1300039" y="1023423"/>
                      </a:lnTo>
                      <a:lnTo>
                        <a:pt x="1050103" y="892359"/>
                      </a:lnTo>
                      <a:lnTo>
                        <a:pt x="1373078" y="643777"/>
                      </a:lnTo>
                      <a:lnTo>
                        <a:pt x="864076" y="413784"/>
                      </a:lnTo>
                      <a:lnTo>
                        <a:pt x="115824" y="579120"/>
                      </a:lnTo>
                      <a:lnTo>
                        <a:pt x="0" y="469392"/>
                      </a:lnTo>
                      <a:lnTo>
                        <a:pt x="1901952" y="0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31" name="フリーフォーム: 図形 1030">
                  <a:extLst>
                    <a:ext uri="{FF2B5EF4-FFF2-40B4-BE49-F238E27FC236}">
                      <a16:creationId xmlns:a16="http://schemas.microsoft.com/office/drawing/2014/main" id="{58A3A319-5081-61E8-BA0A-5BE4BE3487DE}"/>
                    </a:ext>
                  </a:extLst>
                </p:cNvPr>
                <p:cNvSpPr/>
                <p:nvPr/>
              </p:nvSpPr>
              <p:spPr>
                <a:xfrm>
                  <a:off x="3913632" y="1143765"/>
                  <a:ext cx="1513780" cy="2882870"/>
                </a:xfrm>
                <a:custGeom>
                  <a:avLst/>
                  <a:gdLst>
                    <a:gd name="connsiteX0" fmla="*/ 784457 w 1408043"/>
                    <a:gd name="connsiteY0" fmla="*/ 400155 h 2882869"/>
                    <a:gd name="connsiteX1" fmla="*/ 207264 w 1408043"/>
                    <a:gd name="connsiteY1" fmla="*/ 558553 h 2882869"/>
                    <a:gd name="connsiteX2" fmla="*/ 207264 w 1408043"/>
                    <a:gd name="connsiteY2" fmla="*/ 1247178 h 2882869"/>
                    <a:gd name="connsiteX3" fmla="*/ 776550 w 1408043"/>
                    <a:gd name="connsiteY3" fmla="*/ 1220670 h 2882869"/>
                    <a:gd name="connsiteX4" fmla="*/ 1195551 w 1408043"/>
                    <a:gd name="connsiteY4" fmla="*/ 0 h 2882869"/>
                    <a:gd name="connsiteX5" fmla="*/ 1190243 w 1408043"/>
                    <a:gd name="connsiteY5" fmla="*/ 288795 h 2882869"/>
                    <a:gd name="connsiteX6" fmla="*/ 1189254 w 1408043"/>
                    <a:gd name="connsiteY6" fmla="*/ 289067 h 2882869"/>
                    <a:gd name="connsiteX7" fmla="*/ 1184147 w 1408043"/>
                    <a:gd name="connsiteY7" fmla="*/ 1471419 h 2882869"/>
                    <a:gd name="connsiteX8" fmla="*/ 972851 w 1408043"/>
                    <a:gd name="connsiteY8" fmla="*/ 1468277 h 2882869"/>
                    <a:gd name="connsiteX9" fmla="*/ 1408043 w 1408043"/>
                    <a:gd name="connsiteY9" fmla="*/ 2882869 h 2882869"/>
                    <a:gd name="connsiteX10" fmla="*/ 1004184 w 1408043"/>
                    <a:gd name="connsiteY10" fmla="*/ 2821910 h 2882869"/>
                    <a:gd name="connsiteX11" fmla="*/ 614040 w 1408043"/>
                    <a:gd name="connsiteY11" fmla="*/ 1453785 h 2882869"/>
                    <a:gd name="connsiteX12" fmla="*/ 620061 w 1408043"/>
                    <a:gd name="connsiteY12" fmla="*/ 1453131 h 2882869"/>
                    <a:gd name="connsiteX13" fmla="*/ 207264 w 1408043"/>
                    <a:gd name="connsiteY13" fmla="*/ 1453131 h 2882869"/>
                    <a:gd name="connsiteX14" fmla="*/ 207264 w 1408043"/>
                    <a:gd name="connsiteY14" fmla="*/ 2434587 h 2882869"/>
                    <a:gd name="connsiteX15" fmla="*/ 18288 w 1408043"/>
                    <a:gd name="connsiteY15" fmla="*/ 2434587 h 2882869"/>
                    <a:gd name="connsiteX16" fmla="*/ 0 w 1408043"/>
                    <a:gd name="connsiteY16" fmla="*/ 398523 h 2882869"/>
                    <a:gd name="connsiteX17" fmla="*/ 20320 w 1408043"/>
                    <a:gd name="connsiteY17" fmla="*/ 399121 h 2882869"/>
                    <a:gd name="connsiteX18" fmla="*/ 18288 w 1408043"/>
                    <a:gd name="connsiteY18" fmla="*/ 391691 h 2882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408043" h="2882869">
                      <a:moveTo>
                        <a:pt x="784457" y="400155"/>
                      </a:moveTo>
                      <a:lnTo>
                        <a:pt x="207264" y="558553"/>
                      </a:lnTo>
                      <a:lnTo>
                        <a:pt x="207264" y="1247178"/>
                      </a:lnTo>
                      <a:lnTo>
                        <a:pt x="776550" y="1220670"/>
                      </a:lnTo>
                      <a:close/>
                      <a:moveTo>
                        <a:pt x="1195551" y="0"/>
                      </a:moveTo>
                      <a:lnTo>
                        <a:pt x="1190243" y="288795"/>
                      </a:lnTo>
                      <a:lnTo>
                        <a:pt x="1189254" y="289067"/>
                      </a:lnTo>
                      <a:lnTo>
                        <a:pt x="1184147" y="1471419"/>
                      </a:lnTo>
                      <a:lnTo>
                        <a:pt x="972851" y="1468277"/>
                      </a:lnTo>
                      <a:lnTo>
                        <a:pt x="1408043" y="2882869"/>
                      </a:lnTo>
                      <a:lnTo>
                        <a:pt x="1004184" y="2821910"/>
                      </a:lnTo>
                      <a:lnTo>
                        <a:pt x="614040" y="1453785"/>
                      </a:lnTo>
                      <a:lnTo>
                        <a:pt x="620061" y="1453131"/>
                      </a:lnTo>
                      <a:lnTo>
                        <a:pt x="207264" y="1453131"/>
                      </a:lnTo>
                      <a:lnTo>
                        <a:pt x="207264" y="2434587"/>
                      </a:lnTo>
                      <a:lnTo>
                        <a:pt x="18288" y="2434587"/>
                      </a:lnTo>
                      <a:lnTo>
                        <a:pt x="0" y="398523"/>
                      </a:lnTo>
                      <a:lnTo>
                        <a:pt x="20320" y="399121"/>
                      </a:lnTo>
                      <a:lnTo>
                        <a:pt x="18288" y="391691"/>
                      </a:lnTo>
                      <a:close/>
                    </a:path>
                  </a:pathLst>
                </a:cu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8D24BAC-F728-80C6-951C-935769AA2BFF}"/>
              </a:ext>
            </a:extLst>
          </p:cNvPr>
          <p:cNvSpPr txBox="1"/>
          <p:nvPr/>
        </p:nvSpPr>
        <p:spPr>
          <a:xfrm>
            <a:off x="8277842" y="756334"/>
            <a:ext cx="42721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 err="1">
                <a:blipFill>
                  <a:blip r:embed="rId3"/>
                  <a:stretch>
                    <a:fillRect/>
                  </a:stretch>
                </a:blipFill>
                <a:latin typeface="Dubai Medium" panose="020B0603030403030204" pitchFamily="34" charset="-78"/>
                <a:ea typeface="Open Sans Semibold" panose="020B0706030804020204" pitchFamily="34" charset="0"/>
                <a:cs typeface="Dubai Medium" panose="020B0603030403030204" pitchFamily="34" charset="-78"/>
              </a:rPr>
              <a:t>Raxis</a:t>
            </a:r>
            <a:endParaRPr kumimoji="1" lang="ja-JP" altLang="en-US" sz="9600" dirty="0">
              <a:blipFill>
                <a:blip r:embed="rId3"/>
                <a:stretch>
                  <a:fillRect/>
                </a:stretch>
              </a:blipFill>
              <a:latin typeface="Dubai Medium" panose="020B0603030403030204" pitchFamily="34" charset="-78"/>
              <a:ea typeface="Noto Sans JP Black" panose="020B0A00000000000000" pitchFamily="34" charset="-128"/>
              <a:cs typeface="Dubai Medium" panose="020B0603030403030204" pitchFamily="34" charset="-7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DF1FF0-73C3-13E1-E2D6-69254DD63122}"/>
              </a:ext>
            </a:extLst>
          </p:cNvPr>
          <p:cNvSpPr txBox="1"/>
          <p:nvPr/>
        </p:nvSpPr>
        <p:spPr>
          <a:xfrm>
            <a:off x="7322581" y="7004967"/>
            <a:ext cx="42721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b="1" spc="400" dirty="0">
                <a:blipFill>
                  <a:blip r:embed="rId3"/>
                  <a:stretch>
                    <a:fillRect/>
                  </a:stretch>
                </a:blipFill>
                <a:latin typeface="Dubai Medium" panose="020B0603030403030204" pitchFamily="34" charset="-78"/>
                <a:ea typeface="Open Sans Semibold" panose="020B0706030804020204" pitchFamily="34" charset="0"/>
                <a:cs typeface="Dubai Medium" panose="020B0603030403030204" pitchFamily="34" charset="-78"/>
              </a:rPr>
              <a:t>R</a:t>
            </a:r>
            <a:r>
              <a:rPr lang="en-US" altLang="ja-JP" sz="9600" b="1" spc="400" dirty="0">
                <a:solidFill>
                  <a:schemeClr val="tx1">
                    <a:lumMod val="85000"/>
                    <a:lumOff val="15000"/>
                  </a:schemeClr>
                </a:solidFill>
                <a:latin typeface="Dubai Medium" panose="020B0603030403030204" pitchFamily="34" charset="-78"/>
                <a:ea typeface="Open Sans Semibold" panose="020B0706030804020204" pitchFamily="34" charset="0"/>
                <a:cs typeface="Dubai Medium" panose="020B0603030403030204" pitchFamily="34" charset="-78"/>
              </a:rPr>
              <a:t>AX</a:t>
            </a:r>
            <a:r>
              <a:rPr lang="en-US" altLang="ja-JP" sz="9600" b="1" spc="400" dirty="0">
                <a:gradFill>
                  <a:gsLst>
                    <a:gs pos="0">
                      <a:srgbClr val="D105B9"/>
                    </a:gs>
                    <a:gs pos="100000">
                      <a:srgbClr val="FF0066"/>
                    </a:gs>
                  </a:gsLst>
                  <a:lin ang="5400000" scaled="1"/>
                </a:gradFill>
                <a:latin typeface="Dubai Medium" panose="020B0603030403030204" pitchFamily="34" charset="-78"/>
                <a:ea typeface="Open Sans Semibold" panose="020B0706030804020204" pitchFamily="34" charset="0"/>
                <a:cs typeface="Dubai Medium" panose="020B0603030403030204" pitchFamily="34" charset="-78"/>
              </a:rPr>
              <a:t>I</a:t>
            </a:r>
            <a:r>
              <a:rPr kumimoji="1" lang="en-US" altLang="ja-JP" sz="9600" b="1" spc="400" dirty="0">
                <a:solidFill>
                  <a:schemeClr val="tx1">
                    <a:lumMod val="85000"/>
                    <a:lumOff val="15000"/>
                  </a:schemeClr>
                </a:solidFill>
                <a:latin typeface="Dubai Medium" panose="020B0603030403030204" pitchFamily="34" charset="-78"/>
                <a:ea typeface="Open Sans Semibold" panose="020B0706030804020204" pitchFamily="34" charset="0"/>
                <a:cs typeface="Dubai Medium" panose="020B0603030403030204" pitchFamily="34" charset="-78"/>
              </a:rPr>
              <a:t>S</a:t>
            </a:r>
            <a:endParaRPr kumimoji="1" lang="ja-JP" altLang="en-US" sz="9600" b="1" spc="400" dirty="0">
              <a:solidFill>
                <a:schemeClr val="tx1">
                  <a:lumMod val="85000"/>
                  <a:lumOff val="15000"/>
                </a:schemeClr>
              </a:solidFill>
              <a:latin typeface="Dubai Medium" panose="020B0603030403030204" pitchFamily="34" charset="-78"/>
              <a:ea typeface="Noto Sans JP Black" panose="020B0A00000000000000" pitchFamily="34" charset="-128"/>
              <a:cs typeface="Dubai Medium" panose="020B0603030403030204" pitchFamily="34" charset="-7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690ABCC-CB2C-89C9-41EE-30F7CC5ED742}"/>
              </a:ext>
            </a:extLst>
          </p:cNvPr>
          <p:cNvSpPr txBox="1"/>
          <p:nvPr/>
        </p:nvSpPr>
        <p:spPr>
          <a:xfrm>
            <a:off x="10232885" y="2293485"/>
            <a:ext cx="42721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600" dirty="0" err="1">
                <a:blipFill>
                  <a:blip r:embed="rId5"/>
                  <a:stretch>
                    <a:fillRect/>
                  </a:stretch>
                </a:blipFill>
                <a:latin typeface="Dubai Medium" panose="020B0603030403030204" pitchFamily="34" charset="-78"/>
                <a:ea typeface="Open Sans Semibold" panose="020B0706030804020204" pitchFamily="34" charset="0"/>
                <a:cs typeface="Dubai Medium" panose="020B0603030403030204" pitchFamily="34" charset="-78"/>
              </a:rPr>
              <a:t>Raxis</a:t>
            </a:r>
            <a:endParaRPr kumimoji="1" lang="ja-JP" altLang="en-US" sz="9600" dirty="0">
              <a:blipFill>
                <a:blip r:embed="rId5"/>
                <a:stretch>
                  <a:fillRect/>
                </a:stretch>
              </a:blipFill>
              <a:latin typeface="Dubai Medium" panose="020B0603030403030204" pitchFamily="34" charset="-78"/>
              <a:ea typeface="Noto Sans JP Black" panose="020B0A00000000000000" pitchFamily="34" charset="-128"/>
              <a:cs typeface="Dubai Medium" panose="020B0603030403030204" pitchFamily="34" charset="-7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A81538A-30E7-2C35-32C5-3DBF5D6D32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825" t="13025" r="30204" b="37529"/>
          <a:stretch/>
        </p:blipFill>
        <p:spPr>
          <a:xfrm rot="2107092" flipH="1">
            <a:off x="7284170" y="2741827"/>
            <a:ext cx="1700121" cy="1328749"/>
          </a:xfrm>
          <a:prstGeom prst="rect">
            <a:avLst/>
          </a:prstGeom>
        </p:spPr>
      </p:pic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AEEFC5D1-87B1-21C9-C59A-3B2A7CE4F9F1}"/>
              </a:ext>
            </a:extLst>
          </p:cNvPr>
          <p:cNvGrpSpPr/>
          <p:nvPr/>
        </p:nvGrpSpPr>
        <p:grpSpPr>
          <a:xfrm>
            <a:off x="4676477" y="4653280"/>
            <a:ext cx="6304154" cy="1974259"/>
            <a:chOff x="4676477" y="4653280"/>
            <a:chExt cx="6304154" cy="1974259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33BF028E-058A-A114-03C1-0F35B4F62CA5}"/>
                </a:ext>
              </a:extLst>
            </p:cNvPr>
            <p:cNvSpPr/>
            <p:nvPr/>
          </p:nvSpPr>
          <p:spPr>
            <a:xfrm>
              <a:off x="4676477" y="4653280"/>
              <a:ext cx="5879763" cy="16865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214986F7-2045-DD75-87DF-99B52CB9EF10}"/>
                </a:ext>
              </a:extLst>
            </p:cNvPr>
            <p:cNvGrpSpPr/>
            <p:nvPr/>
          </p:nvGrpSpPr>
          <p:grpSpPr>
            <a:xfrm>
              <a:off x="4797458" y="4765491"/>
              <a:ext cx="6183173" cy="1862048"/>
              <a:chOff x="4797458" y="4765491"/>
              <a:chExt cx="6183173" cy="1862048"/>
            </a:xfrm>
          </p:grpSpPr>
          <p:grpSp>
            <p:nvGrpSpPr>
              <p:cNvPr id="63" name="グループ化 62">
                <a:extLst>
                  <a:ext uri="{FF2B5EF4-FFF2-40B4-BE49-F238E27FC236}">
                    <a16:creationId xmlns:a16="http://schemas.microsoft.com/office/drawing/2014/main" id="{5851BD11-5B7B-A132-5CA6-0CD4E6EA5991}"/>
                  </a:ext>
                </a:extLst>
              </p:cNvPr>
              <p:cNvGrpSpPr/>
              <p:nvPr/>
            </p:nvGrpSpPr>
            <p:grpSpPr>
              <a:xfrm>
                <a:off x="4797458" y="4802725"/>
                <a:ext cx="1442322" cy="1442322"/>
                <a:chOff x="2099531" y="4266636"/>
                <a:chExt cx="1442322" cy="1442322"/>
              </a:xfrm>
            </p:grpSpPr>
            <p:sp>
              <p:nvSpPr>
                <p:cNvPr id="62" name="正方形/長方形 61">
                  <a:extLst>
                    <a:ext uri="{FF2B5EF4-FFF2-40B4-BE49-F238E27FC236}">
                      <a16:creationId xmlns:a16="http://schemas.microsoft.com/office/drawing/2014/main" id="{A73DC337-3310-AE28-BC08-BC0037BDE57D}"/>
                    </a:ext>
                  </a:extLst>
                </p:cNvPr>
                <p:cNvSpPr/>
                <p:nvPr/>
              </p:nvSpPr>
              <p:spPr>
                <a:xfrm>
                  <a:off x="2099531" y="4266636"/>
                  <a:ext cx="1442322" cy="144232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54" name="グループ化 53">
                  <a:extLst>
                    <a:ext uri="{FF2B5EF4-FFF2-40B4-BE49-F238E27FC236}">
                      <a16:creationId xmlns:a16="http://schemas.microsoft.com/office/drawing/2014/main" id="{BF1A0ACE-BA69-44F4-A503-28FBDE3B0899}"/>
                    </a:ext>
                  </a:extLst>
                </p:cNvPr>
                <p:cNvGrpSpPr/>
                <p:nvPr/>
              </p:nvGrpSpPr>
              <p:grpSpPr>
                <a:xfrm>
                  <a:off x="2222388" y="4336083"/>
                  <a:ext cx="1257412" cy="1329044"/>
                  <a:chOff x="1722557" y="1385170"/>
                  <a:chExt cx="1257412" cy="1329044"/>
                </a:xfrm>
              </p:grpSpPr>
              <p:grpSp>
                <p:nvGrpSpPr>
                  <p:cNvPr id="55" name="グループ化 54">
                    <a:extLst>
                      <a:ext uri="{FF2B5EF4-FFF2-40B4-BE49-F238E27FC236}">
                        <a16:creationId xmlns:a16="http://schemas.microsoft.com/office/drawing/2014/main" id="{8F8D070A-AE2E-E373-A32B-FBCD3CCD6639}"/>
                      </a:ext>
                    </a:extLst>
                  </p:cNvPr>
                  <p:cNvGrpSpPr/>
                  <p:nvPr/>
                </p:nvGrpSpPr>
                <p:grpSpPr>
                  <a:xfrm>
                    <a:off x="2443935" y="1562542"/>
                    <a:ext cx="512018" cy="512018"/>
                    <a:chOff x="2291403" y="650583"/>
                    <a:chExt cx="1225018" cy="1225018"/>
                  </a:xfrm>
                </p:grpSpPr>
                <p:sp>
                  <p:nvSpPr>
                    <p:cNvPr id="59" name="楕円 58">
                      <a:extLst>
                        <a:ext uri="{FF2B5EF4-FFF2-40B4-BE49-F238E27FC236}">
                          <a16:creationId xmlns:a16="http://schemas.microsoft.com/office/drawing/2014/main" id="{738769F7-E4EE-1D33-9CFF-0DF71CD73A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91403" y="650583"/>
                      <a:ext cx="1225018" cy="1225018"/>
                    </a:xfrm>
                    <a:prstGeom prst="ellipse">
                      <a:avLst/>
                    </a:prstGeom>
                    <a:gradFill flip="none" rotWithShape="1">
                      <a:gsLst>
                        <a:gs pos="0">
                          <a:srgbClr val="FF0066"/>
                        </a:gs>
                        <a:gs pos="100000">
                          <a:srgbClr val="D105B9"/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0" name="楕円 59">
                      <a:extLst>
                        <a:ext uri="{FF2B5EF4-FFF2-40B4-BE49-F238E27FC236}">
                          <a16:creationId xmlns:a16="http://schemas.microsoft.com/office/drawing/2014/main" id="{6BFA5C8E-9D8B-FA47-5B84-0AAF430FA4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36772" y="761838"/>
                      <a:ext cx="241267" cy="24126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61" name="楕円 23">
                      <a:extLst>
                        <a:ext uri="{FF2B5EF4-FFF2-40B4-BE49-F238E27FC236}">
                          <a16:creationId xmlns:a16="http://schemas.microsoft.com/office/drawing/2014/main" id="{EE2B9E9B-A881-EB36-2B2D-5F712B52982B}"/>
                        </a:ext>
                      </a:extLst>
                    </p:cNvPr>
                    <p:cNvSpPr/>
                    <p:nvPr/>
                  </p:nvSpPr>
                  <p:spPr>
                    <a:xfrm rot="907764">
                      <a:off x="2427153" y="999320"/>
                      <a:ext cx="215727" cy="527541"/>
                    </a:xfrm>
                    <a:custGeom>
                      <a:avLst/>
                      <a:gdLst>
                        <a:gd name="connsiteX0" fmla="*/ 0 w 268231"/>
                        <a:gd name="connsiteY0" fmla="*/ 134116 h 268231"/>
                        <a:gd name="connsiteX1" fmla="*/ 134116 w 268231"/>
                        <a:gd name="connsiteY1" fmla="*/ 0 h 268231"/>
                        <a:gd name="connsiteX2" fmla="*/ 268232 w 268231"/>
                        <a:gd name="connsiteY2" fmla="*/ 134116 h 268231"/>
                        <a:gd name="connsiteX3" fmla="*/ 134116 w 268231"/>
                        <a:gd name="connsiteY3" fmla="*/ 268232 h 268231"/>
                        <a:gd name="connsiteX4" fmla="*/ 0 w 268231"/>
                        <a:gd name="connsiteY4" fmla="*/ 134116 h 268231"/>
                        <a:gd name="connsiteX0" fmla="*/ 12 w 268244"/>
                        <a:gd name="connsiteY0" fmla="*/ 134116 h 451112"/>
                        <a:gd name="connsiteX1" fmla="*/ 134128 w 268244"/>
                        <a:gd name="connsiteY1" fmla="*/ 0 h 451112"/>
                        <a:gd name="connsiteX2" fmla="*/ 268244 w 268244"/>
                        <a:gd name="connsiteY2" fmla="*/ 134116 h 451112"/>
                        <a:gd name="connsiteX3" fmla="*/ 140224 w 268244"/>
                        <a:gd name="connsiteY3" fmla="*/ 451112 h 451112"/>
                        <a:gd name="connsiteX4" fmla="*/ 12 w 268244"/>
                        <a:gd name="connsiteY4" fmla="*/ 134116 h 451112"/>
                        <a:gd name="connsiteX0" fmla="*/ 8 w 231664"/>
                        <a:gd name="connsiteY0" fmla="*/ 135113 h 452496"/>
                        <a:gd name="connsiteX1" fmla="*/ 134124 w 231664"/>
                        <a:gd name="connsiteY1" fmla="*/ 997 h 452496"/>
                        <a:gd name="connsiteX2" fmla="*/ 231664 w 231664"/>
                        <a:gd name="connsiteY2" fmla="*/ 196073 h 452496"/>
                        <a:gd name="connsiteX3" fmla="*/ 140220 w 231664"/>
                        <a:gd name="connsiteY3" fmla="*/ 452109 h 452496"/>
                        <a:gd name="connsiteX4" fmla="*/ 8 w 231664"/>
                        <a:gd name="connsiteY4" fmla="*/ 135113 h 452496"/>
                        <a:gd name="connsiteX0" fmla="*/ 11 w 207283"/>
                        <a:gd name="connsiteY0" fmla="*/ 195076 h 451112"/>
                        <a:gd name="connsiteX1" fmla="*/ 109743 w 207283"/>
                        <a:gd name="connsiteY1" fmla="*/ 0 h 451112"/>
                        <a:gd name="connsiteX2" fmla="*/ 207283 w 207283"/>
                        <a:gd name="connsiteY2" fmla="*/ 195076 h 451112"/>
                        <a:gd name="connsiteX3" fmla="*/ 115839 w 207283"/>
                        <a:gd name="connsiteY3" fmla="*/ 451112 h 451112"/>
                        <a:gd name="connsiteX4" fmla="*/ 11 w 207283"/>
                        <a:gd name="connsiteY4" fmla="*/ 195076 h 451112"/>
                        <a:gd name="connsiteX0" fmla="*/ 140 w 207412"/>
                        <a:gd name="connsiteY0" fmla="*/ 195076 h 451112"/>
                        <a:gd name="connsiteX1" fmla="*/ 109872 w 207412"/>
                        <a:gd name="connsiteY1" fmla="*/ 0 h 451112"/>
                        <a:gd name="connsiteX2" fmla="*/ 207412 w 207412"/>
                        <a:gd name="connsiteY2" fmla="*/ 195076 h 451112"/>
                        <a:gd name="connsiteX3" fmla="*/ 115968 w 207412"/>
                        <a:gd name="connsiteY3" fmla="*/ 451112 h 451112"/>
                        <a:gd name="connsiteX4" fmla="*/ 140 w 207412"/>
                        <a:gd name="connsiteY4" fmla="*/ 195076 h 451112"/>
                        <a:gd name="connsiteX0" fmla="*/ 140 w 207412"/>
                        <a:gd name="connsiteY0" fmla="*/ 195114 h 451150"/>
                        <a:gd name="connsiteX1" fmla="*/ 109872 w 207412"/>
                        <a:gd name="connsiteY1" fmla="*/ 38 h 451150"/>
                        <a:gd name="connsiteX2" fmla="*/ 207412 w 207412"/>
                        <a:gd name="connsiteY2" fmla="*/ 195114 h 451150"/>
                        <a:gd name="connsiteX3" fmla="*/ 115968 w 207412"/>
                        <a:gd name="connsiteY3" fmla="*/ 451150 h 451150"/>
                        <a:gd name="connsiteX4" fmla="*/ 140 w 207412"/>
                        <a:gd name="connsiteY4" fmla="*/ 195114 h 451150"/>
                        <a:gd name="connsiteX0" fmla="*/ 140 w 207412"/>
                        <a:gd name="connsiteY0" fmla="*/ 195114 h 451150"/>
                        <a:gd name="connsiteX1" fmla="*/ 109872 w 207412"/>
                        <a:gd name="connsiteY1" fmla="*/ 38 h 451150"/>
                        <a:gd name="connsiteX2" fmla="*/ 207412 w 207412"/>
                        <a:gd name="connsiteY2" fmla="*/ 195114 h 451150"/>
                        <a:gd name="connsiteX3" fmla="*/ 115968 w 207412"/>
                        <a:gd name="connsiteY3" fmla="*/ 451150 h 451150"/>
                        <a:gd name="connsiteX4" fmla="*/ 140 w 207412"/>
                        <a:gd name="connsiteY4" fmla="*/ 195114 h 451150"/>
                        <a:gd name="connsiteX0" fmla="*/ 283 w 207555"/>
                        <a:gd name="connsiteY0" fmla="*/ 195114 h 451302"/>
                        <a:gd name="connsiteX1" fmla="*/ 110015 w 207555"/>
                        <a:gd name="connsiteY1" fmla="*/ 38 h 451302"/>
                        <a:gd name="connsiteX2" fmla="*/ 207555 w 207555"/>
                        <a:gd name="connsiteY2" fmla="*/ 195114 h 451302"/>
                        <a:gd name="connsiteX3" fmla="*/ 116111 w 207555"/>
                        <a:gd name="connsiteY3" fmla="*/ 451150 h 451302"/>
                        <a:gd name="connsiteX4" fmla="*/ 283 w 207555"/>
                        <a:gd name="connsiteY4" fmla="*/ 195114 h 451302"/>
                        <a:gd name="connsiteX0" fmla="*/ 135 w 184547"/>
                        <a:gd name="connsiteY0" fmla="*/ 195154 h 451354"/>
                        <a:gd name="connsiteX1" fmla="*/ 109867 w 184547"/>
                        <a:gd name="connsiteY1" fmla="*/ 78 h 451354"/>
                        <a:gd name="connsiteX2" fmla="*/ 184547 w 184547"/>
                        <a:gd name="connsiteY2" fmla="*/ 210394 h 451354"/>
                        <a:gd name="connsiteX3" fmla="*/ 115963 w 184547"/>
                        <a:gd name="connsiteY3" fmla="*/ 451190 h 451354"/>
                        <a:gd name="connsiteX4" fmla="*/ 135 w 184547"/>
                        <a:gd name="connsiteY4" fmla="*/ 195154 h 451354"/>
                        <a:gd name="connsiteX0" fmla="*/ 135 w 185793"/>
                        <a:gd name="connsiteY0" fmla="*/ 198308 h 454508"/>
                        <a:gd name="connsiteX1" fmla="*/ 109867 w 185793"/>
                        <a:gd name="connsiteY1" fmla="*/ 3232 h 454508"/>
                        <a:gd name="connsiteX2" fmla="*/ 184547 w 185793"/>
                        <a:gd name="connsiteY2" fmla="*/ 213548 h 454508"/>
                        <a:gd name="connsiteX3" fmla="*/ 115963 w 185793"/>
                        <a:gd name="connsiteY3" fmla="*/ 454344 h 454508"/>
                        <a:gd name="connsiteX4" fmla="*/ 135 w 185793"/>
                        <a:gd name="connsiteY4" fmla="*/ 198308 h 454508"/>
                        <a:gd name="connsiteX0" fmla="*/ 199 w 185857"/>
                        <a:gd name="connsiteY0" fmla="*/ 198308 h 454496"/>
                        <a:gd name="connsiteX1" fmla="*/ 109931 w 185857"/>
                        <a:gd name="connsiteY1" fmla="*/ 3232 h 454496"/>
                        <a:gd name="connsiteX2" fmla="*/ 184611 w 185857"/>
                        <a:gd name="connsiteY2" fmla="*/ 213548 h 454496"/>
                        <a:gd name="connsiteX3" fmla="*/ 116027 w 185857"/>
                        <a:gd name="connsiteY3" fmla="*/ 454344 h 454496"/>
                        <a:gd name="connsiteX4" fmla="*/ 199 w 185857"/>
                        <a:gd name="connsiteY4" fmla="*/ 198308 h 4544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85857" h="454496">
                          <a:moveTo>
                            <a:pt x="199" y="198308"/>
                          </a:moveTo>
                          <a:cubicBezTo>
                            <a:pt x="4263" y="59623"/>
                            <a:pt x="18236" y="-17088"/>
                            <a:pt x="109931" y="3232"/>
                          </a:cubicBezTo>
                          <a:cubicBezTo>
                            <a:pt x="201626" y="23552"/>
                            <a:pt x="184611" y="139478"/>
                            <a:pt x="184611" y="213548"/>
                          </a:cubicBezTo>
                          <a:cubicBezTo>
                            <a:pt x="179531" y="432398"/>
                            <a:pt x="177242" y="449264"/>
                            <a:pt x="116027" y="454344"/>
                          </a:cubicBezTo>
                          <a:cubicBezTo>
                            <a:pt x="54812" y="459424"/>
                            <a:pt x="-3865" y="336993"/>
                            <a:pt x="199" y="198308"/>
                          </a:cubicBezTo>
                          <a:close/>
                        </a:path>
                      </a:pathLst>
                    </a:cu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grpSp>
                <p:nvGrpSpPr>
                  <p:cNvPr id="56" name="グループ化 55">
                    <a:extLst>
                      <a:ext uri="{FF2B5EF4-FFF2-40B4-BE49-F238E27FC236}">
                        <a16:creationId xmlns:a16="http://schemas.microsoft.com/office/drawing/2014/main" id="{E7B18ED5-165C-131C-3047-2D530BF1B344}"/>
                      </a:ext>
                    </a:extLst>
                  </p:cNvPr>
                  <p:cNvGrpSpPr/>
                  <p:nvPr/>
                </p:nvGrpSpPr>
                <p:grpSpPr>
                  <a:xfrm>
                    <a:off x="1722557" y="1385170"/>
                    <a:ext cx="1257412" cy="1329044"/>
                    <a:chOff x="3913632" y="1143765"/>
                    <a:chExt cx="2729494" cy="2884986"/>
                  </a:xfrm>
                </p:grpSpPr>
                <p:sp>
                  <p:nvSpPr>
                    <p:cNvPr id="57" name="フリーフォーム: 図形 56">
                      <a:extLst>
                        <a:ext uri="{FF2B5EF4-FFF2-40B4-BE49-F238E27FC236}">
                          <a16:creationId xmlns:a16="http://schemas.microsoft.com/office/drawing/2014/main" id="{2B570E8E-7808-532E-DDC5-8B14F2E705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05072" y="3005329"/>
                      <a:ext cx="2638054" cy="1023422"/>
                    </a:xfrm>
                    <a:custGeom>
                      <a:avLst/>
                      <a:gdLst>
                        <a:gd name="connsiteX0" fmla="*/ 1997216 w 2452183"/>
                        <a:gd name="connsiteY0" fmla="*/ 163402 h 1011231"/>
                        <a:gd name="connsiteX1" fmla="*/ 1187838 w 2452183"/>
                        <a:gd name="connsiteY1" fmla="*/ 342245 h 1011231"/>
                        <a:gd name="connsiteX2" fmla="*/ 1597398 w 2452183"/>
                        <a:gd name="connsiteY2" fmla="*/ 471127 h 1011231"/>
                        <a:gd name="connsiteX3" fmla="*/ 1901952 w 2452183"/>
                        <a:gd name="connsiteY3" fmla="*/ 0 h 1011231"/>
                        <a:gd name="connsiteX4" fmla="*/ 2126761 w 2452183"/>
                        <a:gd name="connsiteY4" fmla="*/ 63696 h 1011231"/>
                        <a:gd name="connsiteX5" fmla="*/ 2135191 w 2452183"/>
                        <a:gd name="connsiteY5" fmla="*/ 57207 h 1011231"/>
                        <a:gd name="connsiteX6" fmla="*/ 2232035 w 2452183"/>
                        <a:gd name="connsiteY6" fmla="*/ 93524 h 1011231"/>
                        <a:gd name="connsiteX7" fmla="*/ 2267712 w 2452183"/>
                        <a:gd name="connsiteY7" fmla="*/ 103632 h 1011231"/>
                        <a:gd name="connsiteX8" fmla="*/ 2262225 w 2452183"/>
                        <a:gd name="connsiteY8" fmla="*/ 104845 h 1011231"/>
                        <a:gd name="connsiteX9" fmla="*/ 2452183 w 2452183"/>
                        <a:gd name="connsiteY9" fmla="*/ 176079 h 1011231"/>
                        <a:gd name="connsiteX10" fmla="*/ 1275655 w 2452183"/>
                        <a:gd name="connsiteY10" fmla="*/ 1011231 h 1011231"/>
                        <a:gd name="connsiteX11" fmla="*/ 1050103 w 2452183"/>
                        <a:gd name="connsiteY11" fmla="*/ 892359 h 1011231"/>
                        <a:gd name="connsiteX12" fmla="*/ 1373078 w 2452183"/>
                        <a:gd name="connsiteY12" fmla="*/ 643777 h 1011231"/>
                        <a:gd name="connsiteX13" fmla="*/ 864076 w 2452183"/>
                        <a:gd name="connsiteY13" fmla="*/ 413784 h 1011231"/>
                        <a:gd name="connsiteX14" fmla="*/ 115824 w 2452183"/>
                        <a:gd name="connsiteY14" fmla="*/ 579120 h 1011231"/>
                        <a:gd name="connsiteX15" fmla="*/ 0 w 2452183"/>
                        <a:gd name="connsiteY15" fmla="*/ 469392 h 1011231"/>
                        <a:gd name="connsiteX0" fmla="*/ 1997216 w 2452183"/>
                        <a:gd name="connsiteY0" fmla="*/ 163402 h 1023423"/>
                        <a:gd name="connsiteX1" fmla="*/ 1187838 w 2452183"/>
                        <a:gd name="connsiteY1" fmla="*/ 342245 h 1023423"/>
                        <a:gd name="connsiteX2" fmla="*/ 1597398 w 2452183"/>
                        <a:gd name="connsiteY2" fmla="*/ 471127 h 1023423"/>
                        <a:gd name="connsiteX3" fmla="*/ 1997216 w 2452183"/>
                        <a:gd name="connsiteY3" fmla="*/ 163402 h 1023423"/>
                        <a:gd name="connsiteX4" fmla="*/ 1901952 w 2452183"/>
                        <a:gd name="connsiteY4" fmla="*/ 0 h 1023423"/>
                        <a:gd name="connsiteX5" fmla="*/ 2126761 w 2452183"/>
                        <a:gd name="connsiteY5" fmla="*/ 63696 h 1023423"/>
                        <a:gd name="connsiteX6" fmla="*/ 2135191 w 2452183"/>
                        <a:gd name="connsiteY6" fmla="*/ 57207 h 1023423"/>
                        <a:gd name="connsiteX7" fmla="*/ 2232035 w 2452183"/>
                        <a:gd name="connsiteY7" fmla="*/ 93524 h 1023423"/>
                        <a:gd name="connsiteX8" fmla="*/ 2267712 w 2452183"/>
                        <a:gd name="connsiteY8" fmla="*/ 103632 h 1023423"/>
                        <a:gd name="connsiteX9" fmla="*/ 2262225 w 2452183"/>
                        <a:gd name="connsiteY9" fmla="*/ 104845 h 1023423"/>
                        <a:gd name="connsiteX10" fmla="*/ 2452183 w 2452183"/>
                        <a:gd name="connsiteY10" fmla="*/ 176079 h 1023423"/>
                        <a:gd name="connsiteX11" fmla="*/ 1300039 w 2452183"/>
                        <a:gd name="connsiteY11" fmla="*/ 1023423 h 1023423"/>
                        <a:gd name="connsiteX12" fmla="*/ 1050103 w 2452183"/>
                        <a:gd name="connsiteY12" fmla="*/ 892359 h 1023423"/>
                        <a:gd name="connsiteX13" fmla="*/ 1373078 w 2452183"/>
                        <a:gd name="connsiteY13" fmla="*/ 643777 h 1023423"/>
                        <a:gd name="connsiteX14" fmla="*/ 864076 w 2452183"/>
                        <a:gd name="connsiteY14" fmla="*/ 413784 h 1023423"/>
                        <a:gd name="connsiteX15" fmla="*/ 115824 w 2452183"/>
                        <a:gd name="connsiteY15" fmla="*/ 579120 h 1023423"/>
                        <a:gd name="connsiteX16" fmla="*/ 0 w 2452183"/>
                        <a:gd name="connsiteY16" fmla="*/ 469392 h 1023423"/>
                        <a:gd name="connsiteX17" fmla="*/ 1901952 w 2452183"/>
                        <a:gd name="connsiteY17" fmla="*/ 0 h 10234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2452183" h="1023423">
                          <a:moveTo>
                            <a:pt x="1997216" y="163402"/>
                          </a:moveTo>
                          <a:lnTo>
                            <a:pt x="1187838" y="342245"/>
                          </a:lnTo>
                          <a:lnTo>
                            <a:pt x="1597398" y="471127"/>
                          </a:lnTo>
                          <a:lnTo>
                            <a:pt x="1997216" y="163402"/>
                          </a:lnTo>
                          <a:close/>
                          <a:moveTo>
                            <a:pt x="1901952" y="0"/>
                          </a:moveTo>
                          <a:lnTo>
                            <a:pt x="2126761" y="63696"/>
                          </a:lnTo>
                          <a:lnTo>
                            <a:pt x="2135191" y="57207"/>
                          </a:lnTo>
                          <a:lnTo>
                            <a:pt x="2232035" y="93524"/>
                          </a:lnTo>
                          <a:lnTo>
                            <a:pt x="2267712" y="103632"/>
                          </a:lnTo>
                          <a:lnTo>
                            <a:pt x="2262225" y="104845"/>
                          </a:lnTo>
                          <a:lnTo>
                            <a:pt x="2452183" y="176079"/>
                          </a:lnTo>
                          <a:lnTo>
                            <a:pt x="1300039" y="1023423"/>
                          </a:lnTo>
                          <a:lnTo>
                            <a:pt x="1050103" y="892359"/>
                          </a:lnTo>
                          <a:lnTo>
                            <a:pt x="1373078" y="643777"/>
                          </a:lnTo>
                          <a:lnTo>
                            <a:pt x="864076" y="413784"/>
                          </a:lnTo>
                          <a:lnTo>
                            <a:pt x="115824" y="579120"/>
                          </a:lnTo>
                          <a:lnTo>
                            <a:pt x="0" y="469392"/>
                          </a:lnTo>
                          <a:lnTo>
                            <a:pt x="1901952" y="0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58" name="フリーフォーム: 図形 57">
                      <a:extLst>
                        <a:ext uri="{FF2B5EF4-FFF2-40B4-BE49-F238E27FC236}">
                          <a16:creationId xmlns:a16="http://schemas.microsoft.com/office/drawing/2014/main" id="{73AA5630-1968-C909-0A95-58C7E620E1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913632" y="1143765"/>
                      <a:ext cx="1513780" cy="2882870"/>
                    </a:xfrm>
                    <a:custGeom>
                      <a:avLst/>
                      <a:gdLst>
                        <a:gd name="connsiteX0" fmla="*/ 784457 w 1408043"/>
                        <a:gd name="connsiteY0" fmla="*/ 400155 h 2882869"/>
                        <a:gd name="connsiteX1" fmla="*/ 207264 w 1408043"/>
                        <a:gd name="connsiteY1" fmla="*/ 558553 h 2882869"/>
                        <a:gd name="connsiteX2" fmla="*/ 207264 w 1408043"/>
                        <a:gd name="connsiteY2" fmla="*/ 1247178 h 2882869"/>
                        <a:gd name="connsiteX3" fmla="*/ 776550 w 1408043"/>
                        <a:gd name="connsiteY3" fmla="*/ 1220670 h 2882869"/>
                        <a:gd name="connsiteX4" fmla="*/ 1195551 w 1408043"/>
                        <a:gd name="connsiteY4" fmla="*/ 0 h 2882869"/>
                        <a:gd name="connsiteX5" fmla="*/ 1190243 w 1408043"/>
                        <a:gd name="connsiteY5" fmla="*/ 288795 h 2882869"/>
                        <a:gd name="connsiteX6" fmla="*/ 1189254 w 1408043"/>
                        <a:gd name="connsiteY6" fmla="*/ 289067 h 2882869"/>
                        <a:gd name="connsiteX7" fmla="*/ 1184147 w 1408043"/>
                        <a:gd name="connsiteY7" fmla="*/ 1471419 h 2882869"/>
                        <a:gd name="connsiteX8" fmla="*/ 972851 w 1408043"/>
                        <a:gd name="connsiteY8" fmla="*/ 1468277 h 2882869"/>
                        <a:gd name="connsiteX9" fmla="*/ 1408043 w 1408043"/>
                        <a:gd name="connsiteY9" fmla="*/ 2882869 h 2882869"/>
                        <a:gd name="connsiteX10" fmla="*/ 1004184 w 1408043"/>
                        <a:gd name="connsiteY10" fmla="*/ 2821910 h 2882869"/>
                        <a:gd name="connsiteX11" fmla="*/ 614040 w 1408043"/>
                        <a:gd name="connsiteY11" fmla="*/ 1453785 h 2882869"/>
                        <a:gd name="connsiteX12" fmla="*/ 620061 w 1408043"/>
                        <a:gd name="connsiteY12" fmla="*/ 1453131 h 2882869"/>
                        <a:gd name="connsiteX13" fmla="*/ 207264 w 1408043"/>
                        <a:gd name="connsiteY13" fmla="*/ 1453131 h 2882869"/>
                        <a:gd name="connsiteX14" fmla="*/ 207264 w 1408043"/>
                        <a:gd name="connsiteY14" fmla="*/ 2434587 h 2882869"/>
                        <a:gd name="connsiteX15" fmla="*/ 18288 w 1408043"/>
                        <a:gd name="connsiteY15" fmla="*/ 2434587 h 2882869"/>
                        <a:gd name="connsiteX16" fmla="*/ 0 w 1408043"/>
                        <a:gd name="connsiteY16" fmla="*/ 398523 h 2882869"/>
                        <a:gd name="connsiteX17" fmla="*/ 20320 w 1408043"/>
                        <a:gd name="connsiteY17" fmla="*/ 399121 h 2882869"/>
                        <a:gd name="connsiteX18" fmla="*/ 18288 w 1408043"/>
                        <a:gd name="connsiteY18" fmla="*/ 391691 h 288286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1408043" h="2882869">
                          <a:moveTo>
                            <a:pt x="784457" y="400155"/>
                          </a:moveTo>
                          <a:lnTo>
                            <a:pt x="207264" y="558553"/>
                          </a:lnTo>
                          <a:lnTo>
                            <a:pt x="207264" y="1247178"/>
                          </a:lnTo>
                          <a:lnTo>
                            <a:pt x="776550" y="1220670"/>
                          </a:lnTo>
                          <a:close/>
                          <a:moveTo>
                            <a:pt x="1195551" y="0"/>
                          </a:moveTo>
                          <a:lnTo>
                            <a:pt x="1190243" y="288795"/>
                          </a:lnTo>
                          <a:lnTo>
                            <a:pt x="1189254" y="289067"/>
                          </a:lnTo>
                          <a:lnTo>
                            <a:pt x="1184147" y="1471419"/>
                          </a:lnTo>
                          <a:lnTo>
                            <a:pt x="972851" y="1468277"/>
                          </a:lnTo>
                          <a:lnTo>
                            <a:pt x="1408043" y="2882869"/>
                          </a:lnTo>
                          <a:lnTo>
                            <a:pt x="1004184" y="2821910"/>
                          </a:lnTo>
                          <a:lnTo>
                            <a:pt x="614040" y="1453785"/>
                          </a:lnTo>
                          <a:lnTo>
                            <a:pt x="620061" y="1453131"/>
                          </a:lnTo>
                          <a:lnTo>
                            <a:pt x="207264" y="1453131"/>
                          </a:lnTo>
                          <a:lnTo>
                            <a:pt x="207264" y="2434587"/>
                          </a:lnTo>
                          <a:lnTo>
                            <a:pt x="18288" y="2434587"/>
                          </a:lnTo>
                          <a:lnTo>
                            <a:pt x="0" y="398523"/>
                          </a:lnTo>
                          <a:lnTo>
                            <a:pt x="20320" y="399121"/>
                          </a:lnTo>
                          <a:lnTo>
                            <a:pt x="18288" y="391691"/>
                          </a:lnTo>
                          <a:close/>
                        </a:path>
                      </a:pathLst>
                    </a:custGeom>
                    <a:blipFill>
                      <a:blip r:embed="rId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</p:grpSp>
          </p:grp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0DFFE28-2E61-51D5-903D-6E73CA9FB225}"/>
                  </a:ext>
                </a:extLst>
              </p:cNvPr>
              <p:cNvSpPr txBox="1"/>
              <p:nvPr/>
            </p:nvSpPr>
            <p:spPr>
              <a:xfrm>
                <a:off x="6708468" y="4765491"/>
                <a:ext cx="4272163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1500" spc="400" dirty="0" err="1">
                    <a:blipFill>
                      <a:blip r:embed="rId6"/>
                      <a:stretch>
                        <a:fillRect/>
                      </a:stretch>
                    </a:blipFill>
                    <a:latin typeface="Dubai Medium" panose="020B0603030403030204" pitchFamily="34" charset="-78"/>
                    <a:ea typeface="Open Sans Semibold" panose="020B0706030804020204" pitchFamily="34" charset="0"/>
                    <a:cs typeface="Dubai Medium" panose="020B0603030403030204" pitchFamily="34" charset="-78"/>
                  </a:rPr>
                  <a:t>R</a:t>
                </a:r>
                <a:r>
                  <a:rPr kumimoji="1" lang="en-US" altLang="ja-JP" sz="11500" spc="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Dubai Medium" panose="020B0603030403030204" pitchFamily="34" charset="-78"/>
                    <a:ea typeface="Open Sans Semibold" panose="020B0706030804020204" pitchFamily="34" charset="0"/>
                    <a:cs typeface="Dubai Medium" panose="020B0603030403030204" pitchFamily="34" charset="-78"/>
                  </a:rPr>
                  <a:t>ax</a:t>
                </a:r>
                <a:r>
                  <a:rPr kumimoji="1" lang="en-US" altLang="ja-JP" sz="11500" spc="400" dirty="0" err="1">
                    <a:gradFill>
                      <a:gsLst>
                        <a:gs pos="0">
                          <a:srgbClr val="D105B9"/>
                        </a:gs>
                        <a:gs pos="100000">
                          <a:srgbClr val="FF0066"/>
                        </a:gs>
                      </a:gsLst>
                      <a:lin ang="5400000" scaled="1"/>
                    </a:gradFill>
                    <a:latin typeface="Dubai Medium" panose="020B0603030403030204" pitchFamily="34" charset="-78"/>
                    <a:ea typeface="Open Sans Semibold" panose="020B0706030804020204" pitchFamily="34" charset="0"/>
                    <a:cs typeface="Dubai Medium" panose="020B0603030403030204" pitchFamily="34" charset="-78"/>
                  </a:rPr>
                  <a:t>i</a:t>
                </a:r>
                <a:r>
                  <a:rPr kumimoji="1" lang="en-US" altLang="ja-JP" sz="11500" spc="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Dubai Medium" panose="020B0603030403030204" pitchFamily="34" charset="-78"/>
                    <a:ea typeface="Open Sans Semibold" panose="020B0706030804020204" pitchFamily="34" charset="0"/>
                    <a:cs typeface="Dubai Medium" panose="020B0603030403030204" pitchFamily="34" charset="-78"/>
                  </a:rPr>
                  <a:t>s</a:t>
                </a:r>
                <a:endParaRPr kumimoji="1" lang="ja-JP" altLang="en-US" sz="11500" spc="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ubai Medium" panose="020B0603030403030204" pitchFamily="34" charset="-78"/>
                  <a:ea typeface="Noto Sans JP Black" panose="020B0A00000000000000" pitchFamily="34" charset="-128"/>
                  <a:cs typeface="Dubai Medium" panose="020B0603030403030204" pitchFamily="34" charset="-78"/>
                </a:endParaRPr>
              </a:p>
            </p:txBody>
          </p:sp>
        </p:grpSp>
      </p:grp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2C80F770-D6FE-CE49-8A79-9E946FD37D02}"/>
              </a:ext>
            </a:extLst>
          </p:cNvPr>
          <p:cNvSpPr/>
          <p:nvPr/>
        </p:nvSpPr>
        <p:spPr>
          <a:xfrm>
            <a:off x="5038379" y="7004357"/>
            <a:ext cx="697362" cy="1328069"/>
          </a:xfrm>
          <a:custGeom>
            <a:avLst/>
            <a:gdLst>
              <a:gd name="connsiteX0" fmla="*/ 784457 w 1408043"/>
              <a:gd name="connsiteY0" fmla="*/ 400155 h 2882869"/>
              <a:gd name="connsiteX1" fmla="*/ 207264 w 1408043"/>
              <a:gd name="connsiteY1" fmla="*/ 558553 h 2882869"/>
              <a:gd name="connsiteX2" fmla="*/ 207264 w 1408043"/>
              <a:gd name="connsiteY2" fmla="*/ 1247178 h 2882869"/>
              <a:gd name="connsiteX3" fmla="*/ 776550 w 1408043"/>
              <a:gd name="connsiteY3" fmla="*/ 1220670 h 2882869"/>
              <a:gd name="connsiteX4" fmla="*/ 1195551 w 1408043"/>
              <a:gd name="connsiteY4" fmla="*/ 0 h 2882869"/>
              <a:gd name="connsiteX5" fmla="*/ 1190243 w 1408043"/>
              <a:gd name="connsiteY5" fmla="*/ 288795 h 2882869"/>
              <a:gd name="connsiteX6" fmla="*/ 1189254 w 1408043"/>
              <a:gd name="connsiteY6" fmla="*/ 289067 h 2882869"/>
              <a:gd name="connsiteX7" fmla="*/ 1184147 w 1408043"/>
              <a:gd name="connsiteY7" fmla="*/ 1471419 h 2882869"/>
              <a:gd name="connsiteX8" fmla="*/ 972851 w 1408043"/>
              <a:gd name="connsiteY8" fmla="*/ 1468277 h 2882869"/>
              <a:gd name="connsiteX9" fmla="*/ 1408043 w 1408043"/>
              <a:gd name="connsiteY9" fmla="*/ 2882869 h 2882869"/>
              <a:gd name="connsiteX10" fmla="*/ 1004184 w 1408043"/>
              <a:gd name="connsiteY10" fmla="*/ 2821910 h 2882869"/>
              <a:gd name="connsiteX11" fmla="*/ 614040 w 1408043"/>
              <a:gd name="connsiteY11" fmla="*/ 1453785 h 2882869"/>
              <a:gd name="connsiteX12" fmla="*/ 620061 w 1408043"/>
              <a:gd name="connsiteY12" fmla="*/ 1453131 h 2882869"/>
              <a:gd name="connsiteX13" fmla="*/ 207264 w 1408043"/>
              <a:gd name="connsiteY13" fmla="*/ 1453131 h 2882869"/>
              <a:gd name="connsiteX14" fmla="*/ 207264 w 1408043"/>
              <a:gd name="connsiteY14" fmla="*/ 2434587 h 2882869"/>
              <a:gd name="connsiteX15" fmla="*/ 18288 w 1408043"/>
              <a:gd name="connsiteY15" fmla="*/ 2434587 h 2882869"/>
              <a:gd name="connsiteX16" fmla="*/ 0 w 1408043"/>
              <a:gd name="connsiteY16" fmla="*/ 398523 h 2882869"/>
              <a:gd name="connsiteX17" fmla="*/ 20320 w 1408043"/>
              <a:gd name="connsiteY17" fmla="*/ 399121 h 2882869"/>
              <a:gd name="connsiteX18" fmla="*/ 18288 w 1408043"/>
              <a:gd name="connsiteY18" fmla="*/ 391691 h 2882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08043" h="2882869">
                <a:moveTo>
                  <a:pt x="784457" y="400155"/>
                </a:moveTo>
                <a:lnTo>
                  <a:pt x="207264" y="558553"/>
                </a:lnTo>
                <a:lnTo>
                  <a:pt x="207264" y="1247178"/>
                </a:lnTo>
                <a:lnTo>
                  <a:pt x="776550" y="1220670"/>
                </a:lnTo>
                <a:close/>
                <a:moveTo>
                  <a:pt x="1195551" y="0"/>
                </a:moveTo>
                <a:lnTo>
                  <a:pt x="1190243" y="288795"/>
                </a:lnTo>
                <a:lnTo>
                  <a:pt x="1189254" y="289067"/>
                </a:lnTo>
                <a:lnTo>
                  <a:pt x="1184147" y="1471419"/>
                </a:lnTo>
                <a:lnTo>
                  <a:pt x="972851" y="1468277"/>
                </a:lnTo>
                <a:lnTo>
                  <a:pt x="1408043" y="2882869"/>
                </a:lnTo>
                <a:lnTo>
                  <a:pt x="1004184" y="2821910"/>
                </a:lnTo>
                <a:lnTo>
                  <a:pt x="614040" y="1453785"/>
                </a:lnTo>
                <a:lnTo>
                  <a:pt x="620061" y="1453131"/>
                </a:lnTo>
                <a:lnTo>
                  <a:pt x="207264" y="1453131"/>
                </a:lnTo>
                <a:lnTo>
                  <a:pt x="207264" y="2434587"/>
                </a:lnTo>
                <a:lnTo>
                  <a:pt x="18288" y="2434587"/>
                </a:lnTo>
                <a:lnTo>
                  <a:pt x="0" y="398523"/>
                </a:lnTo>
                <a:lnTo>
                  <a:pt x="20320" y="399121"/>
                </a:lnTo>
                <a:lnTo>
                  <a:pt x="18288" y="391691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FEE84705-F84D-9D6C-8BCA-3B759D8D626E}"/>
              </a:ext>
            </a:extLst>
          </p:cNvPr>
          <p:cNvSpPr/>
          <p:nvPr/>
        </p:nvSpPr>
        <p:spPr>
          <a:xfrm rot="20303082">
            <a:off x="2272864" y="4307949"/>
            <a:ext cx="2160370" cy="2456515"/>
          </a:xfrm>
          <a:custGeom>
            <a:avLst/>
            <a:gdLst>
              <a:gd name="connsiteX0" fmla="*/ 750242 w 2160370"/>
              <a:gd name="connsiteY0" fmla="*/ 0 h 2456515"/>
              <a:gd name="connsiteX1" fmla="*/ 1040376 w 2160370"/>
              <a:gd name="connsiteY1" fmla="*/ 114961 h 2456515"/>
              <a:gd name="connsiteX2" fmla="*/ 1040017 w 2160370"/>
              <a:gd name="connsiteY2" fmla="*/ 115868 h 2456515"/>
              <a:gd name="connsiteX3" fmla="*/ 1870357 w 2160370"/>
              <a:gd name="connsiteY3" fmla="*/ 444879 h 2456515"/>
              <a:gd name="connsiteX4" fmla="*/ 1870716 w 2160370"/>
              <a:gd name="connsiteY4" fmla="*/ 443973 h 2456515"/>
              <a:gd name="connsiteX5" fmla="*/ 2160370 w 2160370"/>
              <a:gd name="connsiteY5" fmla="*/ 558745 h 2456515"/>
              <a:gd name="connsiteX6" fmla="*/ 1756382 w 2160370"/>
              <a:gd name="connsiteY6" fmla="*/ 1578308 h 2456515"/>
              <a:gd name="connsiteX7" fmla="*/ 1752855 w 2160370"/>
              <a:gd name="connsiteY7" fmla="*/ 1576910 h 2456515"/>
              <a:gd name="connsiteX8" fmla="*/ 1752855 w 2160370"/>
              <a:gd name="connsiteY8" fmla="*/ 1576911 h 2456515"/>
              <a:gd name="connsiteX9" fmla="*/ 1434530 w 2160370"/>
              <a:gd name="connsiteY9" fmla="*/ 1450779 h 2456515"/>
              <a:gd name="connsiteX10" fmla="*/ 1409169 w 2160370"/>
              <a:gd name="connsiteY10" fmla="*/ 2456515 h 2456515"/>
              <a:gd name="connsiteX11" fmla="*/ 1060274 w 2160370"/>
              <a:gd name="connsiteY11" fmla="*/ 2320356 h 2456515"/>
              <a:gd name="connsiteX12" fmla="*/ 1060274 w 2160370"/>
              <a:gd name="connsiteY12" fmla="*/ 1302485 h 2456515"/>
              <a:gd name="connsiteX13" fmla="*/ 636389 w 2160370"/>
              <a:gd name="connsiteY13" fmla="*/ 1134526 h 2456515"/>
              <a:gd name="connsiteX14" fmla="*/ 724616 w 2160370"/>
              <a:gd name="connsiteY14" fmla="*/ 911865 h 2456515"/>
              <a:gd name="connsiteX15" fmla="*/ 1554954 w 2160370"/>
              <a:gd name="connsiteY15" fmla="*/ 1240876 h 2456515"/>
              <a:gd name="connsiteX16" fmla="*/ 1782130 w 2160370"/>
              <a:gd name="connsiteY16" fmla="*/ 667541 h 2456515"/>
              <a:gd name="connsiteX17" fmla="*/ 951790 w 2160370"/>
              <a:gd name="connsiteY17" fmla="*/ 338529 h 2456515"/>
              <a:gd name="connsiteX18" fmla="*/ 290134 w 2160370"/>
              <a:gd name="connsiteY18" fmla="*/ 2008378 h 2456515"/>
              <a:gd name="connsiteX19" fmla="*/ 0 w 2160370"/>
              <a:gd name="connsiteY19" fmla="*/ 1893417 h 245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160370" h="2456515">
                <a:moveTo>
                  <a:pt x="750242" y="0"/>
                </a:moveTo>
                <a:lnTo>
                  <a:pt x="1040376" y="114961"/>
                </a:lnTo>
                <a:lnTo>
                  <a:pt x="1040017" y="115868"/>
                </a:lnTo>
                <a:lnTo>
                  <a:pt x="1870357" y="444879"/>
                </a:lnTo>
                <a:lnTo>
                  <a:pt x="1870716" y="443973"/>
                </a:lnTo>
                <a:lnTo>
                  <a:pt x="2160370" y="558745"/>
                </a:lnTo>
                <a:lnTo>
                  <a:pt x="1756382" y="1578308"/>
                </a:lnTo>
                <a:lnTo>
                  <a:pt x="1752855" y="1576910"/>
                </a:lnTo>
                <a:lnTo>
                  <a:pt x="1752855" y="1576911"/>
                </a:lnTo>
                <a:lnTo>
                  <a:pt x="1434530" y="1450779"/>
                </a:lnTo>
                <a:lnTo>
                  <a:pt x="1409169" y="2456515"/>
                </a:lnTo>
                <a:lnTo>
                  <a:pt x="1060274" y="2320356"/>
                </a:lnTo>
                <a:lnTo>
                  <a:pt x="1060274" y="1302485"/>
                </a:lnTo>
                <a:lnTo>
                  <a:pt x="636389" y="1134526"/>
                </a:lnTo>
                <a:lnTo>
                  <a:pt x="724616" y="911865"/>
                </a:lnTo>
                <a:lnTo>
                  <a:pt x="1554954" y="1240876"/>
                </a:lnTo>
                <a:lnTo>
                  <a:pt x="1782130" y="667541"/>
                </a:lnTo>
                <a:lnTo>
                  <a:pt x="951790" y="338529"/>
                </a:lnTo>
                <a:lnTo>
                  <a:pt x="290134" y="2008378"/>
                </a:lnTo>
                <a:lnTo>
                  <a:pt x="0" y="1893417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フリーフォーム: 図形 23">
            <a:extLst>
              <a:ext uri="{FF2B5EF4-FFF2-40B4-BE49-F238E27FC236}">
                <a16:creationId xmlns:a16="http://schemas.microsoft.com/office/drawing/2014/main" id="{CA568E7B-E293-FC9B-9D89-67F3E2E9A883}"/>
              </a:ext>
            </a:extLst>
          </p:cNvPr>
          <p:cNvSpPr/>
          <p:nvPr/>
        </p:nvSpPr>
        <p:spPr>
          <a:xfrm rot="20303082">
            <a:off x="5428700" y="6180681"/>
            <a:ext cx="2160370" cy="2456515"/>
          </a:xfrm>
          <a:custGeom>
            <a:avLst/>
            <a:gdLst>
              <a:gd name="connsiteX0" fmla="*/ 750242 w 2160370"/>
              <a:gd name="connsiteY0" fmla="*/ 0 h 2456515"/>
              <a:gd name="connsiteX1" fmla="*/ 1040376 w 2160370"/>
              <a:gd name="connsiteY1" fmla="*/ 114961 h 2456515"/>
              <a:gd name="connsiteX2" fmla="*/ 1040017 w 2160370"/>
              <a:gd name="connsiteY2" fmla="*/ 115868 h 2456515"/>
              <a:gd name="connsiteX3" fmla="*/ 1870357 w 2160370"/>
              <a:gd name="connsiteY3" fmla="*/ 444879 h 2456515"/>
              <a:gd name="connsiteX4" fmla="*/ 1870716 w 2160370"/>
              <a:gd name="connsiteY4" fmla="*/ 443973 h 2456515"/>
              <a:gd name="connsiteX5" fmla="*/ 2160370 w 2160370"/>
              <a:gd name="connsiteY5" fmla="*/ 558745 h 2456515"/>
              <a:gd name="connsiteX6" fmla="*/ 1756382 w 2160370"/>
              <a:gd name="connsiteY6" fmla="*/ 1578308 h 2456515"/>
              <a:gd name="connsiteX7" fmla="*/ 1752855 w 2160370"/>
              <a:gd name="connsiteY7" fmla="*/ 1576910 h 2456515"/>
              <a:gd name="connsiteX8" fmla="*/ 1752855 w 2160370"/>
              <a:gd name="connsiteY8" fmla="*/ 1576911 h 2456515"/>
              <a:gd name="connsiteX9" fmla="*/ 1434530 w 2160370"/>
              <a:gd name="connsiteY9" fmla="*/ 1450779 h 2456515"/>
              <a:gd name="connsiteX10" fmla="*/ 1409169 w 2160370"/>
              <a:gd name="connsiteY10" fmla="*/ 2456515 h 2456515"/>
              <a:gd name="connsiteX11" fmla="*/ 1060274 w 2160370"/>
              <a:gd name="connsiteY11" fmla="*/ 2320356 h 2456515"/>
              <a:gd name="connsiteX12" fmla="*/ 1060274 w 2160370"/>
              <a:gd name="connsiteY12" fmla="*/ 1302485 h 2456515"/>
              <a:gd name="connsiteX13" fmla="*/ 636389 w 2160370"/>
              <a:gd name="connsiteY13" fmla="*/ 1134526 h 2456515"/>
              <a:gd name="connsiteX14" fmla="*/ 724616 w 2160370"/>
              <a:gd name="connsiteY14" fmla="*/ 911865 h 2456515"/>
              <a:gd name="connsiteX15" fmla="*/ 1554954 w 2160370"/>
              <a:gd name="connsiteY15" fmla="*/ 1240876 h 2456515"/>
              <a:gd name="connsiteX16" fmla="*/ 1782130 w 2160370"/>
              <a:gd name="connsiteY16" fmla="*/ 667541 h 2456515"/>
              <a:gd name="connsiteX17" fmla="*/ 951790 w 2160370"/>
              <a:gd name="connsiteY17" fmla="*/ 338529 h 2456515"/>
              <a:gd name="connsiteX18" fmla="*/ 290134 w 2160370"/>
              <a:gd name="connsiteY18" fmla="*/ 2008378 h 2456515"/>
              <a:gd name="connsiteX19" fmla="*/ 0 w 2160370"/>
              <a:gd name="connsiteY19" fmla="*/ 1893417 h 2456515"/>
              <a:gd name="connsiteX0" fmla="*/ 750242 w 2160370"/>
              <a:gd name="connsiteY0" fmla="*/ 0 h 2456515"/>
              <a:gd name="connsiteX1" fmla="*/ 1040376 w 2160370"/>
              <a:gd name="connsiteY1" fmla="*/ 114961 h 2456515"/>
              <a:gd name="connsiteX2" fmla="*/ 1040017 w 2160370"/>
              <a:gd name="connsiteY2" fmla="*/ 115868 h 2456515"/>
              <a:gd name="connsiteX3" fmla="*/ 1870357 w 2160370"/>
              <a:gd name="connsiteY3" fmla="*/ 444879 h 2456515"/>
              <a:gd name="connsiteX4" fmla="*/ 1870716 w 2160370"/>
              <a:gd name="connsiteY4" fmla="*/ 443973 h 2456515"/>
              <a:gd name="connsiteX5" fmla="*/ 2160370 w 2160370"/>
              <a:gd name="connsiteY5" fmla="*/ 558745 h 2456515"/>
              <a:gd name="connsiteX6" fmla="*/ 1756382 w 2160370"/>
              <a:gd name="connsiteY6" fmla="*/ 1578308 h 2456515"/>
              <a:gd name="connsiteX7" fmla="*/ 1752855 w 2160370"/>
              <a:gd name="connsiteY7" fmla="*/ 1576910 h 2456515"/>
              <a:gd name="connsiteX8" fmla="*/ 1752855 w 2160370"/>
              <a:gd name="connsiteY8" fmla="*/ 1576911 h 2456515"/>
              <a:gd name="connsiteX9" fmla="*/ 1434530 w 2160370"/>
              <a:gd name="connsiteY9" fmla="*/ 1450779 h 2456515"/>
              <a:gd name="connsiteX10" fmla="*/ 1409169 w 2160370"/>
              <a:gd name="connsiteY10" fmla="*/ 2456515 h 2456515"/>
              <a:gd name="connsiteX11" fmla="*/ 1060274 w 2160370"/>
              <a:gd name="connsiteY11" fmla="*/ 2320356 h 2456515"/>
              <a:gd name="connsiteX12" fmla="*/ 1060274 w 2160370"/>
              <a:gd name="connsiteY12" fmla="*/ 1302485 h 2456515"/>
              <a:gd name="connsiteX13" fmla="*/ 636389 w 2160370"/>
              <a:gd name="connsiteY13" fmla="*/ 1134526 h 2456515"/>
              <a:gd name="connsiteX14" fmla="*/ 724616 w 2160370"/>
              <a:gd name="connsiteY14" fmla="*/ 911865 h 2456515"/>
              <a:gd name="connsiteX15" fmla="*/ 1554954 w 2160370"/>
              <a:gd name="connsiteY15" fmla="*/ 1240876 h 2456515"/>
              <a:gd name="connsiteX16" fmla="*/ 1708455 w 2160370"/>
              <a:gd name="connsiteY16" fmla="*/ 638348 h 2456515"/>
              <a:gd name="connsiteX17" fmla="*/ 951790 w 2160370"/>
              <a:gd name="connsiteY17" fmla="*/ 338529 h 2456515"/>
              <a:gd name="connsiteX18" fmla="*/ 290134 w 2160370"/>
              <a:gd name="connsiteY18" fmla="*/ 2008378 h 2456515"/>
              <a:gd name="connsiteX19" fmla="*/ 0 w 2160370"/>
              <a:gd name="connsiteY19" fmla="*/ 1893417 h 2456515"/>
              <a:gd name="connsiteX20" fmla="*/ 750242 w 2160370"/>
              <a:gd name="connsiteY20" fmla="*/ 0 h 2456515"/>
              <a:gd name="connsiteX0" fmla="*/ 750242 w 2160370"/>
              <a:gd name="connsiteY0" fmla="*/ 0 h 2456515"/>
              <a:gd name="connsiteX1" fmla="*/ 1040376 w 2160370"/>
              <a:gd name="connsiteY1" fmla="*/ 114961 h 2456515"/>
              <a:gd name="connsiteX2" fmla="*/ 1040017 w 2160370"/>
              <a:gd name="connsiteY2" fmla="*/ 115868 h 2456515"/>
              <a:gd name="connsiteX3" fmla="*/ 1870357 w 2160370"/>
              <a:gd name="connsiteY3" fmla="*/ 444879 h 2456515"/>
              <a:gd name="connsiteX4" fmla="*/ 1870716 w 2160370"/>
              <a:gd name="connsiteY4" fmla="*/ 443973 h 2456515"/>
              <a:gd name="connsiteX5" fmla="*/ 2160370 w 2160370"/>
              <a:gd name="connsiteY5" fmla="*/ 558745 h 2456515"/>
              <a:gd name="connsiteX6" fmla="*/ 1756382 w 2160370"/>
              <a:gd name="connsiteY6" fmla="*/ 1578308 h 2456515"/>
              <a:gd name="connsiteX7" fmla="*/ 1752855 w 2160370"/>
              <a:gd name="connsiteY7" fmla="*/ 1576910 h 2456515"/>
              <a:gd name="connsiteX8" fmla="*/ 1752855 w 2160370"/>
              <a:gd name="connsiteY8" fmla="*/ 1576911 h 2456515"/>
              <a:gd name="connsiteX9" fmla="*/ 1434530 w 2160370"/>
              <a:gd name="connsiteY9" fmla="*/ 1450779 h 2456515"/>
              <a:gd name="connsiteX10" fmla="*/ 1409169 w 2160370"/>
              <a:gd name="connsiteY10" fmla="*/ 2456515 h 2456515"/>
              <a:gd name="connsiteX11" fmla="*/ 1060274 w 2160370"/>
              <a:gd name="connsiteY11" fmla="*/ 2320356 h 2456515"/>
              <a:gd name="connsiteX12" fmla="*/ 1060274 w 2160370"/>
              <a:gd name="connsiteY12" fmla="*/ 1302485 h 2456515"/>
              <a:gd name="connsiteX13" fmla="*/ 636389 w 2160370"/>
              <a:gd name="connsiteY13" fmla="*/ 1134526 h 2456515"/>
              <a:gd name="connsiteX14" fmla="*/ 724616 w 2160370"/>
              <a:gd name="connsiteY14" fmla="*/ 911865 h 2456515"/>
              <a:gd name="connsiteX15" fmla="*/ 1483524 w 2160370"/>
              <a:gd name="connsiteY15" fmla="*/ 1206016 h 2456515"/>
              <a:gd name="connsiteX16" fmla="*/ 1708455 w 2160370"/>
              <a:gd name="connsiteY16" fmla="*/ 638348 h 2456515"/>
              <a:gd name="connsiteX17" fmla="*/ 951790 w 2160370"/>
              <a:gd name="connsiteY17" fmla="*/ 338529 h 2456515"/>
              <a:gd name="connsiteX18" fmla="*/ 290134 w 2160370"/>
              <a:gd name="connsiteY18" fmla="*/ 2008378 h 2456515"/>
              <a:gd name="connsiteX19" fmla="*/ 0 w 2160370"/>
              <a:gd name="connsiteY19" fmla="*/ 1893417 h 2456515"/>
              <a:gd name="connsiteX20" fmla="*/ 750242 w 2160370"/>
              <a:gd name="connsiteY20" fmla="*/ 0 h 245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160370" h="2456515">
                <a:moveTo>
                  <a:pt x="750242" y="0"/>
                </a:moveTo>
                <a:lnTo>
                  <a:pt x="1040376" y="114961"/>
                </a:lnTo>
                <a:lnTo>
                  <a:pt x="1040017" y="115868"/>
                </a:lnTo>
                <a:lnTo>
                  <a:pt x="1870357" y="444879"/>
                </a:lnTo>
                <a:lnTo>
                  <a:pt x="1870716" y="443973"/>
                </a:lnTo>
                <a:lnTo>
                  <a:pt x="2160370" y="558745"/>
                </a:lnTo>
                <a:lnTo>
                  <a:pt x="1756382" y="1578308"/>
                </a:lnTo>
                <a:lnTo>
                  <a:pt x="1752855" y="1576910"/>
                </a:lnTo>
                <a:lnTo>
                  <a:pt x="1752855" y="1576911"/>
                </a:lnTo>
                <a:lnTo>
                  <a:pt x="1434530" y="1450779"/>
                </a:lnTo>
                <a:lnTo>
                  <a:pt x="1409169" y="2456515"/>
                </a:lnTo>
                <a:lnTo>
                  <a:pt x="1060274" y="2320356"/>
                </a:lnTo>
                <a:lnTo>
                  <a:pt x="1060274" y="1302485"/>
                </a:lnTo>
                <a:lnTo>
                  <a:pt x="636389" y="1134526"/>
                </a:lnTo>
                <a:lnTo>
                  <a:pt x="724616" y="911865"/>
                </a:lnTo>
                <a:lnTo>
                  <a:pt x="1483524" y="1206016"/>
                </a:lnTo>
                <a:lnTo>
                  <a:pt x="1708455" y="638348"/>
                </a:lnTo>
                <a:lnTo>
                  <a:pt x="951790" y="338529"/>
                </a:lnTo>
                <a:lnTo>
                  <a:pt x="290134" y="2008378"/>
                </a:lnTo>
                <a:lnTo>
                  <a:pt x="0" y="1893417"/>
                </a:lnTo>
                <a:lnTo>
                  <a:pt x="750242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920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2C4346DD-B450-B760-E2E8-4E36FE7E0980}"/>
              </a:ext>
            </a:extLst>
          </p:cNvPr>
          <p:cNvGrpSpPr/>
          <p:nvPr/>
        </p:nvGrpSpPr>
        <p:grpSpPr>
          <a:xfrm>
            <a:off x="1602871" y="-931024"/>
            <a:ext cx="6367782" cy="1862048"/>
            <a:chOff x="1322895" y="2539738"/>
            <a:chExt cx="6367782" cy="1862048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D8F36CA5-A988-1DA2-79AB-9CFBF43751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088" t="22737" r="27138" b="25488"/>
            <a:stretch/>
          </p:blipFill>
          <p:spPr>
            <a:xfrm>
              <a:off x="1322895" y="2539738"/>
              <a:ext cx="1599414" cy="1599414"/>
            </a:xfrm>
            <a:prstGeom prst="rect">
              <a:avLst/>
            </a:prstGeom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98A0B9AC-D4A7-921B-0BBC-EE2A42A3BBDD}"/>
                </a:ext>
              </a:extLst>
            </p:cNvPr>
            <p:cNvSpPr txBox="1"/>
            <p:nvPr/>
          </p:nvSpPr>
          <p:spPr>
            <a:xfrm>
              <a:off x="3418514" y="2539738"/>
              <a:ext cx="4272163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1500" spc="400" dirty="0" err="1">
                  <a:blipFill>
                    <a:blip r:embed="rId3"/>
                    <a:stretch>
                      <a:fillRect/>
                    </a:stretch>
                  </a:blipFill>
                  <a:latin typeface="Dubai Medium" panose="020B0603030403030204" pitchFamily="34" charset="-78"/>
                  <a:ea typeface="Open Sans Semibold" panose="020B0706030804020204" pitchFamily="34" charset="0"/>
                  <a:cs typeface="Dubai Medium" panose="020B0603030403030204" pitchFamily="34" charset="-78"/>
                </a:rPr>
                <a:t>R</a:t>
              </a:r>
              <a:r>
                <a:rPr kumimoji="1" lang="en-US" altLang="ja-JP" sz="11500" spc="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Dubai Medium" panose="020B0603030403030204" pitchFamily="34" charset="-78"/>
                  <a:ea typeface="Open Sans Semibold" panose="020B0706030804020204" pitchFamily="34" charset="0"/>
                  <a:cs typeface="Dubai Medium" panose="020B0603030403030204" pitchFamily="34" charset="-78"/>
                </a:rPr>
                <a:t>ax</a:t>
              </a:r>
              <a:r>
                <a:rPr kumimoji="1" lang="en-US" altLang="ja-JP" sz="11500" spc="400" dirty="0" err="1">
                  <a:gradFill>
                    <a:gsLst>
                      <a:gs pos="0">
                        <a:srgbClr val="D105B9"/>
                      </a:gs>
                      <a:gs pos="100000">
                        <a:srgbClr val="FF0066"/>
                      </a:gs>
                    </a:gsLst>
                    <a:lin ang="5400000" scaled="1"/>
                  </a:gradFill>
                  <a:latin typeface="Dubai Medium" panose="020B0603030403030204" pitchFamily="34" charset="-78"/>
                  <a:ea typeface="Open Sans Semibold" panose="020B0706030804020204" pitchFamily="34" charset="0"/>
                  <a:cs typeface="Dubai Medium" panose="020B0603030403030204" pitchFamily="34" charset="-78"/>
                </a:rPr>
                <a:t>i</a:t>
              </a:r>
              <a:r>
                <a:rPr kumimoji="1" lang="en-US" altLang="ja-JP" sz="11500" spc="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Dubai Medium" panose="020B0603030403030204" pitchFamily="34" charset="-78"/>
                  <a:ea typeface="Open Sans Semibold" panose="020B0706030804020204" pitchFamily="34" charset="0"/>
                  <a:cs typeface="Dubai Medium" panose="020B0603030403030204" pitchFamily="34" charset="-78"/>
                </a:rPr>
                <a:t>s</a:t>
              </a:r>
              <a:endParaRPr kumimoji="1" lang="ja-JP" altLang="en-US" sz="11500" spc="400" dirty="0">
                <a:solidFill>
                  <a:schemeClr val="tx1">
                    <a:lumMod val="85000"/>
                    <a:lumOff val="15000"/>
                  </a:schemeClr>
                </a:solidFill>
                <a:latin typeface="Dubai Medium" panose="020B0603030403030204" pitchFamily="34" charset="-78"/>
                <a:ea typeface="Noto Sans JP Black" panose="020B0A00000000000000" pitchFamily="34" charset="-128"/>
                <a:cs typeface="Dubai Medium" panose="020B0603030403030204" pitchFamily="34" charset="-78"/>
              </a:endParaRP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C3F0B81-8821-CD19-49DB-FC86BF287BF5}"/>
              </a:ext>
            </a:extLst>
          </p:cNvPr>
          <p:cNvGrpSpPr/>
          <p:nvPr/>
        </p:nvGrpSpPr>
        <p:grpSpPr>
          <a:xfrm>
            <a:off x="1066800" y="3414703"/>
            <a:ext cx="6725775" cy="2244585"/>
            <a:chOff x="1066800" y="3414703"/>
            <a:chExt cx="6725775" cy="2244585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A2DF8CE8-3A16-41D3-6519-E374A7EEE6C7}"/>
                </a:ext>
              </a:extLst>
            </p:cNvPr>
            <p:cNvSpPr/>
            <p:nvPr/>
          </p:nvSpPr>
          <p:spPr>
            <a:xfrm>
              <a:off x="1066800" y="3414703"/>
              <a:ext cx="6725775" cy="1862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5CEDAC8B-90BE-6B81-2D08-23CB6695DC61}"/>
                </a:ext>
              </a:extLst>
            </p:cNvPr>
            <p:cNvGrpSpPr/>
            <p:nvPr/>
          </p:nvGrpSpPr>
          <p:grpSpPr>
            <a:xfrm>
              <a:off x="1239625" y="3443297"/>
              <a:ext cx="6253113" cy="2215991"/>
              <a:chOff x="1710965" y="4583940"/>
              <a:chExt cx="6253113" cy="2215991"/>
            </a:xfrm>
          </p:grpSpPr>
          <p:pic>
            <p:nvPicPr>
              <p:cNvPr id="7" name="図 6">
                <a:extLst>
                  <a:ext uri="{FF2B5EF4-FFF2-40B4-BE49-F238E27FC236}">
                    <a16:creationId xmlns:a16="http://schemas.microsoft.com/office/drawing/2014/main" id="{94EDC5E6-2BEE-9AEB-C79D-A054CB3AFC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1088" t="22737" r="27138" b="25488"/>
              <a:stretch/>
            </p:blipFill>
            <p:spPr>
              <a:xfrm>
                <a:off x="1710965" y="4690620"/>
                <a:ext cx="1599414" cy="1599414"/>
              </a:xfrm>
              <a:prstGeom prst="rect">
                <a:avLst/>
              </a:prstGeom>
            </p:spPr>
          </p:pic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32518DE-2510-8119-E768-3619D4B240A3}"/>
                  </a:ext>
                </a:extLst>
              </p:cNvPr>
              <p:cNvSpPr txBox="1"/>
              <p:nvPr/>
            </p:nvSpPr>
            <p:spPr>
              <a:xfrm>
                <a:off x="3691915" y="4583940"/>
                <a:ext cx="4272163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3800" spc="400" dirty="0" err="1">
                    <a:gradFill flip="none" rotWithShape="1">
                      <a:gsLst>
                        <a:gs pos="10000">
                          <a:srgbClr val="EE4CF2"/>
                        </a:gs>
                        <a:gs pos="77000">
                          <a:srgbClr val="7652F3"/>
                        </a:gs>
                      </a:gsLst>
                      <a:lin ang="18900000" scaled="1"/>
                      <a:tileRect/>
                    </a:gradFill>
                    <a:latin typeface="Dubai Medium" panose="020B0603030403030204" pitchFamily="34" charset="-78"/>
                    <a:ea typeface="Open Sans Semibold" panose="020B0706030804020204" pitchFamily="34" charset="0"/>
                    <a:cs typeface="Dubai Medium" panose="020B0603030403030204" pitchFamily="34" charset="-78"/>
                  </a:rPr>
                  <a:t>R</a:t>
                </a:r>
                <a:r>
                  <a:rPr kumimoji="1" lang="en-US" altLang="ja-JP" sz="13800" spc="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Dubai Medium" panose="020B0603030403030204" pitchFamily="34" charset="-78"/>
                    <a:ea typeface="Open Sans Semibold" panose="020B0706030804020204" pitchFamily="34" charset="0"/>
                    <a:cs typeface="Dubai Medium" panose="020B0603030403030204" pitchFamily="34" charset="-78"/>
                  </a:rPr>
                  <a:t>ax</a:t>
                </a:r>
                <a:r>
                  <a:rPr kumimoji="1" lang="en-US" altLang="ja-JP" sz="13800" spc="400" dirty="0" err="1">
                    <a:gradFill>
                      <a:gsLst>
                        <a:gs pos="0">
                          <a:srgbClr val="875CF3"/>
                        </a:gs>
                        <a:gs pos="100000">
                          <a:srgbClr val="454AF9"/>
                        </a:gs>
                      </a:gsLst>
                      <a:lin ang="10800000" scaled="0"/>
                    </a:gradFill>
                    <a:latin typeface="Dubai Medium" panose="020B0603030403030204" pitchFamily="34" charset="-78"/>
                    <a:ea typeface="Open Sans Semibold" panose="020B0706030804020204" pitchFamily="34" charset="0"/>
                    <a:cs typeface="Dubai Medium" panose="020B0603030403030204" pitchFamily="34" charset="-78"/>
                  </a:rPr>
                  <a:t>i</a:t>
                </a:r>
                <a:r>
                  <a:rPr kumimoji="1" lang="en-US" altLang="ja-JP" sz="13800" spc="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Dubai Medium" panose="020B0603030403030204" pitchFamily="34" charset="-78"/>
                    <a:ea typeface="Open Sans Semibold" panose="020B0706030804020204" pitchFamily="34" charset="0"/>
                    <a:cs typeface="Dubai Medium" panose="020B0603030403030204" pitchFamily="34" charset="-78"/>
                  </a:rPr>
                  <a:t>s</a:t>
                </a:r>
                <a:endParaRPr kumimoji="1" lang="ja-JP" altLang="en-US" sz="13800" spc="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Dubai Medium" panose="020B0603030403030204" pitchFamily="34" charset="-78"/>
                  <a:ea typeface="Noto Sans JP Black" panose="020B0A00000000000000" pitchFamily="34" charset="-128"/>
                  <a:cs typeface="Dubai Medium" panose="020B0603030403030204" pitchFamily="34" charset="-78"/>
                </a:endParaRPr>
              </a:p>
            </p:txBody>
          </p:sp>
        </p:grp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693439C-FA3D-B458-8DDA-F0C162A854E4}"/>
              </a:ext>
            </a:extLst>
          </p:cNvPr>
          <p:cNvGrpSpPr/>
          <p:nvPr/>
        </p:nvGrpSpPr>
        <p:grpSpPr>
          <a:xfrm>
            <a:off x="1051559" y="5633270"/>
            <a:ext cx="6725775" cy="2242009"/>
            <a:chOff x="1051559" y="5633270"/>
            <a:chExt cx="6725775" cy="2242009"/>
          </a:xfrm>
        </p:grpSpPr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82D2C72D-87FA-3C84-3EE0-BCF090B5A02A}"/>
                </a:ext>
              </a:extLst>
            </p:cNvPr>
            <p:cNvSpPr/>
            <p:nvPr/>
          </p:nvSpPr>
          <p:spPr>
            <a:xfrm>
              <a:off x="1051559" y="5633270"/>
              <a:ext cx="6725775" cy="18620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462518E9-0338-0392-16D6-F3D1EB0C2E9D}"/>
                </a:ext>
              </a:extLst>
            </p:cNvPr>
            <p:cNvGrpSpPr/>
            <p:nvPr/>
          </p:nvGrpSpPr>
          <p:grpSpPr>
            <a:xfrm>
              <a:off x="1239625" y="5659288"/>
              <a:ext cx="6253113" cy="2215991"/>
              <a:chOff x="1710965" y="4583940"/>
              <a:chExt cx="6253113" cy="2215991"/>
            </a:xfrm>
          </p:grpSpPr>
          <p:pic>
            <p:nvPicPr>
              <p:cNvPr id="12" name="図 11">
                <a:extLst>
                  <a:ext uri="{FF2B5EF4-FFF2-40B4-BE49-F238E27FC236}">
                    <a16:creationId xmlns:a16="http://schemas.microsoft.com/office/drawing/2014/main" id="{1C06C6A4-0584-1638-AD88-611726B414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1088" t="22737" r="27138" b="25488"/>
              <a:stretch/>
            </p:blipFill>
            <p:spPr>
              <a:xfrm>
                <a:off x="1710965" y="4690620"/>
                <a:ext cx="1599414" cy="1599414"/>
              </a:xfrm>
              <a:prstGeom prst="rect">
                <a:avLst/>
              </a:prstGeom>
            </p:spPr>
          </p:pic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9F3281E-A4CF-C9F5-FB38-E1C6A655C82F}"/>
                  </a:ext>
                </a:extLst>
              </p:cNvPr>
              <p:cNvSpPr txBox="1"/>
              <p:nvPr/>
            </p:nvSpPr>
            <p:spPr>
              <a:xfrm>
                <a:off x="3691915" y="4583940"/>
                <a:ext cx="4272163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3800" spc="400" dirty="0" err="1">
                    <a:gradFill flip="none" rotWithShape="1">
                      <a:gsLst>
                        <a:gs pos="2000">
                          <a:srgbClr val="444AFA"/>
                        </a:gs>
                        <a:gs pos="100000">
                          <a:srgbClr val="F546EF"/>
                        </a:gs>
                      </a:gsLst>
                      <a:lin ang="10800000" scaled="0"/>
                      <a:tileRect/>
                    </a:gradFill>
                    <a:latin typeface="Dubai Medium" panose="020B0603030403030204" pitchFamily="34" charset="-78"/>
                    <a:ea typeface="Open Sans Semibold" panose="020B0706030804020204" pitchFamily="34" charset="0"/>
                    <a:cs typeface="Dubai Medium" panose="020B0603030403030204" pitchFamily="34" charset="-78"/>
                  </a:rPr>
                  <a:t>R</a:t>
                </a:r>
                <a:r>
                  <a:rPr kumimoji="1" lang="en-US" altLang="ja-JP" sz="13800" spc="400" dirty="0" err="1">
                    <a:solidFill>
                      <a:srgbClr val="000407"/>
                    </a:solidFill>
                    <a:latin typeface="Dubai Medium" panose="020B0603030403030204" pitchFamily="34" charset="-78"/>
                    <a:ea typeface="Open Sans Semibold" panose="020B0706030804020204" pitchFamily="34" charset="0"/>
                    <a:cs typeface="Dubai Medium" panose="020B0603030403030204" pitchFamily="34" charset="-78"/>
                  </a:rPr>
                  <a:t>a</a:t>
                </a:r>
                <a:r>
                  <a:rPr kumimoji="1" lang="en-US" altLang="ja-JP" sz="13800" spc="400" dirty="0" err="1">
                    <a:gradFill>
                      <a:gsLst>
                        <a:gs pos="2000">
                          <a:srgbClr val="444AFA"/>
                        </a:gs>
                        <a:gs pos="100000">
                          <a:srgbClr val="F546EF"/>
                        </a:gs>
                      </a:gsLst>
                      <a:lin ang="10800000" scaled="0"/>
                    </a:gradFill>
                    <a:latin typeface="Dubai Medium" panose="020B0603030403030204" pitchFamily="34" charset="-78"/>
                    <a:ea typeface="Open Sans Semibold" panose="020B0706030804020204" pitchFamily="34" charset="0"/>
                    <a:cs typeface="Dubai Medium" panose="020B0603030403030204" pitchFamily="34" charset="-78"/>
                  </a:rPr>
                  <a:t>xis</a:t>
                </a:r>
                <a:endParaRPr kumimoji="1" lang="ja-JP" altLang="en-US" sz="13800" spc="400" dirty="0">
                  <a:gradFill>
                    <a:gsLst>
                      <a:gs pos="2000">
                        <a:srgbClr val="444AFA"/>
                      </a:gs>
                      <a:gs pos="100000">
                        <a:srgbClr val="F546EF"/>
                      </a:gs>
                    </a:gsLst>
                    <a:lin ang="10800000" scaled="0"/>
                  </a:gradFill>
                  <a:latin typeface="Dubai Medium" panose="020B0603030403030204" pitchFamily="34" charset="-78"/>
                  <a:ea typeface="Noto Sans JP Black" panose="020B0A00000000000000" pitchFamily="34" charset="-128"/>
                  <a:cs typeface="Dubai Medium" panose="020B0603030403030204" pitchFamily="34" charset="-78"/>
                </a:endParaRPr>
              </a:p>
            </p:txBody>
          </p:sp>
        </p:grp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338D4DAD-0880-927F-F0AC-6A72E0ABD9E0}"/>
              </a:ext>
            </a:extLst>
          </p:cNvPr>
          <p:cNvGrpSpPr/>
          <p:nvPr/>
        </p:nvGrpSpPr>
        <p:grpSpPr>
          <a:xfrm>
            <a:off x="5515811" y="1498929"/>
            <a:ext cx="6858001" cy="2215992"/>
            <a:chOff x="5532120" y="1489939"/>
            <a:chExt cx="6858001" cy="2215992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2F216D2C-F8BD-1D2F-711B-6E60DB77F12F}"/>
                </a:ext>
              </a:extLst>
            </p:cNvPr>
            <p:cNvSpPr/>
            <p:nvPr/>
          </p:nvSpPr>
          <p:spPr>
            <a:xfrm>
              <a:off x="5532120" y="1489939"/>
              <a:ext cx="6858001" cy="18620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DFDCAFB8-EBC6-A9D7-D059-27A367393A05}"/>
                </a:ext>
              </a:extLst>
            </p:cNvPr>
            <p:cNvGrpSpPr/>
            <p:nvPr/>
          </p:nvGrpSpPr>
          <p:grpSpPr>
            <a:xfrm>
              <a:off x="5811625" y="1489940"/>
              <a:ext cx="6253113" cy="2215991"/>
              <a:chOff x="1710965" y="4583940"/>
              <a:chExt cx="6253113" cy="2215991"/>
            </a:xfrm>
          </p:grpSpPr>
          <p:pic>
            <p:nvPicPr>
              <p:cNvPr id="15" name="図 14">
                <a:extLst>
                  <a:ext uri="{FF2B5EF4-FFF2-40B4-BE49-F238E27FC236}">
                    <a16:creationId xmlns:a16="http://schemas.microsoft.com/office/drawing/2014/main" id="{C627A4BE-F747-FA43-597D-3897F802BD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1088" t="22737" r="27138" b="25488"/>
              <a:stretch/>
            </p:blipFill>
            <p:spPr>
              <a:xfrm>
                <a:off x="1710965" y="4690620"/>
                <a:ext cx="1599414" cy="1599414"/>
              </a:xfrm>
              <a:prstGeom prst="rect">
                <a:avLst/>
              </a:prstGeom>
            </p:spPr>
          </p:pic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95364B6-A672-5F6A-ED0E-2CEF9A4569D4}"/>
                  </a:ext>
                </a:extLst>
              </p:cNvPr>
              <p:cNvSpPr txBox="1"/>
              <p:nvPr/>
            </p:nvSpPr>
            <p:spPr>
              <a:xfrm>
                <a:off x="3691915" y="4583940"/>
                <a:ext cx="4272163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3800" spc="400" dirty="0" err="1">
                    <a:gradFill flip="none" rotWithShape="1">
                      <a:gsLst>
                        <a:gs pos="2000">
                          <a:srgbClr val="444AFA"/>
                        </a:gs>
                        <a:gs pos="100000">
                          <a:srgbClr val="F546EF"/>
                        </a:gs>
                      </a:gsLst>
                      <a:lin ang="10800000" scaled="0"/>
                      <a:tileRect/>
                    </a:gradFill>
                    <a:latin typeface="Dubai Medium" panose="020B0603030403030204" pitchFamily="34" charset="-78"/>
                    <a:ea typeface="Open Sans Semibold" panose="020B0706030804020204" pitchFamily="34" charset="0"/>
                    <a:cs typeface="Dubai Medium" panose="020B0603030403030204" pitchFamily="34" charset="-78"/>
                  </a:rPr>
                  <a:t>R</a:t>
                </a:r>
                <a:r>
                  <a:rPr kumimoji="1" lang="en-US" altLang="ja-JP" sz="13800" spc="400" dirty="0" err="1">
                    <a:gradFill>
                      <a:gsLst>
                        <a:gs pos="2000">
                          <a:srgbClr val="444AFA"/>
                        </a:gs>
                        <a:gs pos="100000">
                          <a:srgbClr val="F546EF"/>
                        </a:gs>
                      </a:gsLst>
                      <a:lin ang="10800000" scaled="0"/>
                    </a:gradFill>
                    <a:latin typeface="Dubai Medium" panose="020B0603030403030204" pitchFamily="34" charset="-78"/>
                    <a:ea typeface="Open Sans Semibold" panose="020B0706030804020204" pitchFamily="34" charset="0"/>
                    <a:cs typeface="Dubai Medium" panose="020B0603030403030204" pitchFamily="34" charset="-78"/>
                  </a:rPr>
                  <a:t>axis</a:t>
                </a:r>
                <a:endParaRPr kumimoji="1" lang="ja-JP" altLang="en-US" sz="13800" spc="400" dirty="0">
                  <a:gradFill>
                    <a:gsLst>
                      <a:gs pos="2000">
                        <a:srgbClr val="444AFA"/>
                      </a:gs>
                      <a:gs pos="100000">
                        <a:srgbClr val="F546EF"/>
                      </a:gs>
                    </a:gsLst>
                    <a:lin ang="10800000" scaled="0"/>
                  </a:gradFill>
                  <a:latin typeface="Dubai Medium" panose="020B0603030403030204" pitchFamily="34" charset="-78"/>
                  <a:ea typeface="Noto Sans JP Black" panose="020B0A00000000000000" pitchFamily="34" charset="-128"/>
                  <a:cs typeface="Dubai Medium" panose="020B0603030403030204" pitchFamily="34" charset="-78"/>
                </a:endParaRPr>
              </a:p>
            </p:txBody>
          </p:sp>
        </p:grpSp>
      </p:grp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4F48651-8D03-7A6D-6EEE-06670DEDEE00}"/>
              </a:ext>
            </a:extLst>
          </p:cNvPr>
          <p:cNvSpPr/>
          <p:nvPr/>
        </p:nvSpPr>
        <p:spPr>
          <a:xfrm>
            <a:off x="2078182" y="1422400"/>
            <a:ext cx="1283854" cy="720436"/>
          </a:xfrm>
          <a:prstGeom prst="rect">
            <a:avLst/>
          </a:prstGeom>
          <a:solidFill>
            <a:srgbClr val="F546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87769EF-2472-346B-3754-61FFE9A876B9}"/>
              </a:ext>
            </a:extLst>
          </p:cNvPr>
          <p:cNvSpPr/>
          <p:nvPr/>
        </p:nvSpPr>
        <p:spPr>
          <a:xfrm>
            <a:off x="3514436" y="1621915"/>
            <a:ext cx="1283854" cy="720436"/>
          </a:xfrm>
          <a:prstGeom prst="rect">
            <a:avLst/>
          </a:prstGeom>
          <a:solidFill>
            <a:srgbClr val="444AF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67E389A-6250-18E4-B449-B46BECE9D8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26" t="14476" r="18876" b="17225"/>
          <a:stretch/>
        </p:blipFill>
        <p:spPr>
          <a:xfrm>
            <a:off x="811577" y="2896846"/>
            <a:ext cx="2109860" cy="210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320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2848</TotalTime>
  <Words>10</Words>
  <Application>Microsoft Office PowerPoint</Application>
  <PresentationFormat>ワイド画面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游ゴシック Light</vt:lpstr>
      <vt:lpstr>Arial</vt:lpstr>
      <vt:lpstr>Dubai Medium</vt:lpstr>
      <vt:lpstr>Open Sans Semibold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山口 惇</dc:creator>
  <cp:lastModifiedBy>山口 惇</cp:lastModifiedBy>
  <cp:revision>7</cp:revision>
  <dcterms:created xsi:type="dcterms:W3CDTF">2025-02-17T14:10:49Z</dcterms:created>
  <dcterms:modified xsi:type="dcterms:W3CDTF">2025-02-22T09:01:02Z</dcterms:modified>
</cp:coreProperties>
</file>