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Roboto Light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32" roundtripDataSignature="AMtx7mgFEzPK3oaQQE/aTc2exQJc1WcB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RobotoLight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italic.fntdata"/><Relationship Id="rId25" Type="http://schemas.openxmlformats.org/officeDocument/2006/relationships/font" Target="fonts/RobotoLight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19" Type="http://schemas.openxmlformats.org/officeDocument/2006/relationships/font" Target="fonts/Economica-boldItalic.fntdata"/><Relationship Id="rId18" Type="http://schemas.openxmlformats.org/officeDocument/2006/relationships/font" Target="fonts/Economic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bc530b8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bc530b8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11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11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20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1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1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4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7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1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18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18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2.png"/><Relationship Id="rId5" Type="http://schemas.openxmlformats.org/officeDocument/2006/relationships/image" Target="../media/image22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3096300" y="2351274"/>
            <a:ext cx="29514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Google search console insights</a:t>
            </a:r>
            <a:endParaRPr/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3096300" y="3772303"/>
            <a:ext cx="295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 sz="1400">
                <a:latin typeface="Roboto Light"/>
                <a:ea typeface="Roboto Light"/>
                <a:cs typeface="Roboto Light"/>
                <a:sym typeface="Roboto Light"/>
              </a:rPr>
              <a:t>httpa://nbcypressaesthetics.com</a:t>
            </a:r>
            <a:endParaRPr sz="14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6423" y="0"/>
            <a:ext cx="1887575" cy="70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8550" y="1160925"/>
            <a:ext cx="18669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"/>
          <p:cNvSpPr txBox="1"/>
          <p:nvPr/>
        </p:nvSpPr>
        <p:spPr>
          <a:xfrm>
            <a:off x="1987650" y="3403000"/>
            <a:ext cx="516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(March 1, 2023 - March 31, 2023)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-12600" y="5055250"/>
            <a:ext cx="9156600" cy="88200"/>
          </a:xfrm>
          <a:prstGeom prst="rect">
            <a:avLst/>
          </a:prstGeom>
          <a:solidFill>
            <a:srgbClr val="ED1C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bc530b8c6_0_0"/>
          <p:cNvSpPr txBox="1"/>
          <p:nvPr>
            <p:ph type="ctrTitle"/>
          </p:nvPr>
        </p:nvSpPr>
        <p:spPr>
          <a:xfrm>
            <a:off x="3044700" y="1980351"/>
            <a:ext cx="3054600" cy="11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7000"/>
              <a:t>Thank You</a:t>
            </a:r>
            <a:endParaRPr sz="7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1946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Site Overview</a:t>
            </a:r>
            <a:endParaRPr/>
          </a:p>
        </p:txBody>
      </p:sp>
      <p:pic>
        <p:nvPicPr>
          <p:cNvPr id="73" name="Google Shape;73;p2"/>
          <p:cNvPicPr preferRelativeResize="0"/>
          <p:nvPr/>
        </p:nvPicPr>
        <p:blipFill rotWithShape="1">
          <a:blip r:embed="rId3">
            <a:alphaModFix/>
          </a:blip>
          <a:srcRect b="2742" l="0" r="0" t="14167"/>
          <a:stretch/>
        </p:blipFill>
        <p:spPr>
          <a:xfrm>
            <a:off x="1560988" y="1474975"/>
            <a:ext cx="6022025" cy="34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"/>
          <p:cNvSpPr txBox="1"/>
          <p:nvPr/>
        </p:nvSpPr>
        <p:spPr>
          <a:xfrm>
            <a:off x="2170500" y="777925"/>
            <a:ext cx="48030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(March 1, 2023 - March 31, 2023)</a:t>
            </a:r>
            <a:endParaRPr b="0" i="0" sz="13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5" name="Google Shape;75;p2"/>
          <p:cNvPicPr preferRelativeResize="0"/>
          <p:nvPr/>
        </p:nvPicPr>
        <p:blipFill rotWithShape="1">
          <a:blip r:embed="rId3">
            <a:alphaModFix/>
          </a:blip>
          <a:srcRect b="93444" l="0" r="0" t="0"/>
          <a:stretch/>
        </p:blipFill>
        <p:spPr>
          <a:xfrm>
            <a:off x="1866900" y="1196201"/>
            <a:ext cx="5410200" cy="245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/>
          <p:nvPr/>
        </p:nvSpPr>
        <p:spPr>
          <a:xfrm>
            <a:off x="-12600" y="5055250"/>
            <a:ext cx="9156600" cy="88200"/>
          </a:xfrm>
          <a:prstGeom prst="rect">
            <a:avLst/>
          </a:prstGeom>
          <a:solidFill>
            <a:srgbClr val="ED1C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068" y="0"/>
            <a:ext cx="1684931" cy="62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/>
        </p:nvSpPr>
        <p:spPr>
          <a:xfrm>
            <a:off x="2094300" y="777925"/>
            <a:ext cx="48030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(March 1, 2023 - March 31, 2023)</a:t>
            </a:r>
            <a:endParaRPr b="0" i="0" sz="13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3"/>
          <p:cNvSpPr txBox="1"/>
          <p:nvPr>
            <p:ph type="title"/>
          </p:nvPr>
        </p:nvSpPr>
        <p:spPr>
          <a:xfrm>
            <a:off x="311700" y="22802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Know Your Most Viewed Content</a:t>
            </a:r>
            <a:endParaRPr/>
          </a:p>
        </p:txBody>
      </p:sp>
      <p:pic>
        <p:nvPicPr>
          <p:cNvPr id="84" name="Google Shape;84;p3"/>
          <p:cNvPicPr preferRelativeResize="0"/>
          <p:nvPr/>
        </p:nvPicPr>
        <p:blipFill rotWithShape="1">
          <a:blip r:embed="rId3">
            <a:alphaModFix/>
          </a:blip>
          <a:srcRect b="9453" l="0" r="18354" t="0"/>
          <a:stretch/>
        </p:blipFill>
        <p:spPr>
          <a:xfrm>
            <a:off x="2290975" y="1162825"/>
            <a:ext cx="4777127" cy="383732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5" name="Google Shape;85;p3"/>
          <p:cNvSpPr/>
          <p:nvPr/>
        </p:nvSpPr>
        <p:spPr>
          <a:xfrm>
            <a:off x="-12600" y="5055250"/>
            <a:ext cx="9156600" cy="88200"/>
          </a:xfrm>
          <a:prstGeom prst="rect">
            <a:avLst/>
          </a:prstGeom>
          <a:solidFill>
            <a:srgbClr val="ED1C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068" y="0"/>
            <a:ext cx="1684931" cy="62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4"/>
          <p:cNvPicPr preferRelativeResize="0"/>
          <p:nvPr/>
        </p:nvPicPr>
        <p:blipFill rotWithShape="1">
          <a:blip r:embed="rId3">
            <a:alphaModFix/>
          </a:blip>
          <a:srcRect b="6968" l="0" r="25942" t="0"/>
          <a:stretch/>
        </p:blipFill>
        <p:spPr>
          <a:xfrm>
            <a:off x="475275" y="367350"/>
            <a:ext cx="395735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4"/>
          <p:cNvPicPr preferRelativeResize="0"/>
          <p:nvPr/>
        </p:nvPicPr>
        <p:blipFill rotWithShape="1">
          <a:blip r:embed="rId4">
            <a:alphaModFix/>
          </a:blip>
          <a:srcRect b="0" l="0" r="16324" t="0"/>
          <a:stretch/>
        </p:blipFill>
        <p:spPr>
          <a:xfrm>
            <a:off x="4641050" y="313500"/>
            <a:ext cx="4113828" cy="237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4"/>
          <p:cNvPicPr preferRelativeResize="0"/>
          <p:nvPr/>
        </p:nvPicPr>
        <p:blipFill rotWithShape="1">
          <a:blip r:embed="rId5">
            <a:alphaModFix/>
          </a:blip>
          <a:srcRect b="5935" l="0" r="16324" t="0"/>
          <a:stretch/>
        </p:blipFill>
        <p:spPr>
          <a:xfrm>
            <a:off x="538300" y="2819125"/>
            <a:ext cx="3957350" cy="21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4"/>
          <p:cNvPicPr preferRelativeResize="0"/>
          <p:nvPr/>
        </p:nvPicPr>
        <p:blipFill rotWithShape="1">
          <a:blip r:embed="rId6">
            <a:alphaModFix/>
          </a:blip>
          <a:srcRect b="6944" l="0" r="16436" t="3207"/>
          <a:stretch/>
        </p:blipFill>
        <p:spPr>
          <a:xfrm>
            <a:off x="4495650" y="2692324"/>
            <a:ext cx="4404625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4"/>
          <p:cNvSpPr/>
          <p:nvPr/>
        </p:nvSpPr>
        <p:spPr>
          <a:xfrm>
            <a:off x="-12600" y="5055250"/>
            <a:ext cx="9156600" cy="88200"/>
          </a:xfrm>
          <a:prstGeom prst="rect">
            <a:avLst/>
          </a:prstGeom>
          <a:solidFill>
            <a:srgbClr val="ED1C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55408" y="0"/>
            <a:ext cx="988590" cy="3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/>
          <p:nvPr/>
        </p:nvSpPr>
        <p:spPr>
          <a:xfrm>
            <a:off x="2094300" y="854125"/>
            <a:ext cx="48030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(March 1, 2023 - March 31, 2023)</a:t>
            </a:r>
            <a:endParaRPr b="0" i="0" sz="13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5"/>
          <p:cNvSpPr txBox="1"/>
          <p:nvPr>
            <p:ph type="title"/>
          </p:nvPr>
        </p:nvSpPr>
        <p:spPr>
          <a:xfrm>
            <a:off x="311700" y="22802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How People Find You</a:t>
            </a:r>
            <a:endParaRPr/>
          </a:p>
        </p:txBody>
      </p:sp>
      <p:pic>
        <p:nvPicPr>
          <p:cNvPr id="103" name="Google Shape;10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6875" y="1280950"/>
            <a:ext cx="6117050" cy="35430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4" name="Google Shape;104;p5"/>
          <p:cNvSpPr/>
          <p:nvPr/>
        </p:nvSpPr>
        <p:spPr>
          <a:xfrm>
            <a:off x="879100" y="2634800"/>
            <a:ext cx="907800" cy="384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311700" y="3019700"/>
            <a:ext cx="1349700" cy="55410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Organic search increases by SEO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5"/>
          <p:cNvSpPr/>
          <p:nvPr/>
        </p:nvSpPr>
        <p:spPr>
          <a:xfrm>
            <a:off x="-12600" y="5055250"/>
            <a:ext cx="9156600" cy="88200"/>
          </a:xfrm>
          <a:prstGeom prst="rect">
            <a:avLst/>
          </a:prstGeom>
          <a:solidFill>
            <a:srgbClr val="ED1C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068" y="0"/>
            <a:ext cx="1684931" cy="62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/>
        </p:nvSpPr>
        <p:spPr>
          <a:xfrm>
            <a:off x="2094300" y="777925"/>
            <a:ext cx="48030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(March 1, 2023 - March 31, 2023)</a:t>
            </a:r>
            <a:endParaRPr b="0" i="0" sz="13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6"/>
          <p:cNvSpPr txBox="1"/>
          <p:nvPr>
            <p:ph type="title"/>
          </p:nvPr>
        </p:nvSpPr>
        <p:spPr>
          <a:xfrm>
            <a:off x="311700" y="22802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How People Find You on Google</a:t>
            </a:r>
            <a:endParaRPr/>
          </a:p>
        </p:txBody>
      </p:sp>
      <p:pic>
        <p:nvPicPr>
          <p:cNvPr id="114" name="Google Shape;114;p6"/>
          <p:cNvPicPr preferRelativeResize="0"/>
          <p:nvPr/>
        </p:nvPicPr>
        <p:blipFill rotWithShape="1">
          <a:blip r:embed="rId3">
            <a:alphaModFix/>
          </a:blip>
          <a:srcRect b="26378" l="0" r="0" t="31345"/>
          <a:stretch/>
        </p:blipFill>
        <p:spPr>
          <a:xfrm>
            <a:off x="1838763" y="2312475"/>
            <a:ext cx="5466475" cy="24528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Google Shape;115;p6"/>
          <p:cNvPicPr preferRelativeResize="0"/>
          <p:nvPr/>
        </p:nvPicPr>
        <p:blipFill rotWithShape="1">
          <a:blip r:embed="rId3">
            <a:alphaModFix/>
          </a:blip>
          <a:srcRect b="87718" l="0" r="45737" t="0"/>
          <a:stretch/>
        </p:blipFill>
        <p:spPr>
          <a:xfrm>
            <a:off x="816729" y="1365475"/>
            <a:ext cx="3417296" cy="820926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 b="70655" l="0" r="37861" t="15022"/>
          <a:stretch/>
        </p:blipFill>
        <p:spPr>
          <a:xfrm>
            <a:off x="4923126" y="1365475"/>
            <a:ext cx="3355976" cy="8209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Google Shape;117;p6"/>
          <p:cNvSpPr/>
          <p:nvPr/>
        </p:nvSpPr>
        <p:spPr>
          <a:xfrm>
            <a:off x="4331675" y="1737200"/>
            <a:ext cx="493800" cy="15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-12600" y="5055250"/>
            <a:ext cx="9156600" cy="88200"/>
          </a:xfrm>
          <a:prstGeom prst="rect">
            <a:avLst/>
          </a:prstGeom>
          <a:solidFill>
            <a:srgbClr val="ED1C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068" y="0"/>
            <a:ext cx="1684931" cy="62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1225" y="553288"/>
            <a:ext cx="478155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7"/>
          <p:cNvPicPr preferRelativeResize="0"/>
          <p:nvPr/>
        </p:nvPicPr>
        <p:blipFill rotWithShape="1">
          <a:blip r:embed="rId4">
            <a:alphaModFix/>
          </a:blip>
          <a:srcRect b="0" l="0" r="0" t="10039"/>
          <a:stretch/>
        </p:blipFill>
        <p:spPr>
          <a:xfrm>
            <a:off x="2181225" y="1856617"/>
            <a:ext cx="4781550" cy="3038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7"/>
          <p:cNvPicPr preferRelativeResize="0"/>
          <p:nvPr/>
        </p:nvPicPr>
        <p:blipFill rotWithShape="1">
          <a:blip r:embed="rId4">
            <a:alphaModFix/>
          </a:blip>
          <a:srcRect b="90151" l="0" r="64443" t="0"/>
          <a:stretch/>
        </p:blipFill>
        <p:spPr>
          <a:xfrm>
            <a:off x="3481328" y="202725"/>
            <a:ext cx="2181350" cy="42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7"/>
          <p:cNvSpPr/>
          <p:nvPr/>
        </p:nvSpPr>
        <p:spPr>
          <a:xfrm>
            <a:off x="-12600" y="5055250"/>
            <a:ext cx="9156600" cy="88200"/>
          </a:xfrm>
          <a:prstGeom prst="rect">
            <a:avLst/>
          </a:prstGeom>
          <a:solidFill>
            <a:srgbClr val="ED1C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9068" y="0"/>
            <a:ext cx="1684931" cy="62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/>
        </p:nvSpPr>
        <p:spPr>
          <a:xfrm>
            <a:off x="2094300" y="777925"/>
            <a:ext cx="48030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(March 1, 2023 - March 31, 2023)</a:t>
            </a:r>
            <a:endParaRPr b="0" i="0" sz="13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8"/>
          <p:cNvSpPr txBox="1"/>
          <p:nvPr>
            <p:ph type="title"/>
          </p:nvPr>
        </p:nvSpPr>
        <p:spPr>
          <a:xfrm>
            <a:off x="311700" y="22802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Top SEO Referring Backlinks</a:t>
            </a:r>
            <a:endParaRPr/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 b="41125" l="0" r="27320" t="33024"/>
          <a:stretch/>
        </p:blipFill>
        <p:spPr>
          <a:xfrm>
            <a:off x="733835" y="1887049"/>
            <a:ext cx="3733865" cy="137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8"/>
          <p:cNvPicPr preferRelativeResize="0"/>
          <p:nvPr/>
        </p:nvPicPr>
        <p:blipFill rotWithShape="1">
          <a:blip r:embed="rId3">
            <a:alphaModFix/>
          </a:blip>
          <a:srcRect b="87407" l="0" r="41252" t="0"/>
          <a:stretch/>
        </p:blipFill>
        <p:spPr>
          <a:xfrm>
            <a:off x="2707502" y="1134827"/>
            <a:ext cx="3381723" cy="75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8"/>
          <p:cNvPicPr preferRelativeResize="0"/>
          <p:nvPr/>
        </p:nvPicPr>
        <p:blipFill rotWithShape="1">
          <a:blip r:embed="rId3">
            <a:alphaModFix/>
          </a:blip>
          <a:srcRect b="68775" l="0" r="44662" t="13657"/>
          <a:stretch/>
        </p:blipFill>
        <p:spPr>
          <a:xfrm>
            <a:off x="4799275" y="2113912"/>
            <a:ext cx="3100100" cy="10213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" name="Google Shape;138;p8"/>
          <p:cNvPicPr preferRelativeResize="0"/>
          <p:nvPr/>
        </p:nvPicPr>
        <p:blipFill rotWithShape="1">
          <a:blip r:embed="rId3">
            <a:alphaModFix/>
          </a:blip>
          <a:srcRect b="20596" l="0" r="33559" t="65883"/>
          <a:stretch/>
        </p:blipFill>
        <p:spPr>
          <a:xfrm>
            <a:off x="727750" y="3287798"/>
            <a:ext cx="3733875" cy="788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8"/>
          <p:cNvPicPr preferRelativeResize="0"/>
          <p:nvPr/>
        </p:nvPicPr>
        <p:blipFill rotWithShape="1">
          <a:blip r:embed="rId3">
            <a:alphaModFix/>
          </a:blip>
          <a:srcRect b="0" l="0" r="30531" t="85390"/>
          <a:stretch/>
        </p:blipFill>
        <p:spPr>
          <a:xfrm>
            <a:off x="733825" y="4043375"/>
            <a:ext cx="3856449" cy="841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8"/>
          <p:cNvSpPr/>
          <p:nvPr/>
        </p:nvSpPr>
        <p:spPr>
          <a:xfrm>
            <a:off x="-12600" y="5055250"/>
            <a:ext cx="9156600" cy="88200"/>
          </a:xfrm>
          <a:prstGeom prst="rect">
            <a:avLst/>
          </a:prstGeom>
          <a:solidFill>
            <a:srgbClr val="ED1C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068" y="0"/>
            <a:ext cx="1684931" cy="62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/>
        </p:nvSpPr>
        <p:spPr>
          <a:xfrm>
            <a:off x="2170500" y="777925"/>
            <a:ext cx="48030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(March 1, 2023 - March 31, 2023)</a:t>
            </a:r>
            <a:endParaRPr b="0" i="0" sz="13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9"/>
          <p:cNvSpPr txBox="1"/>
          <p:nvPr>
            <p:ph type="title"/>
          </p:nvPr>
        </p:nvSpPr>
        <p:spPr>
          <a:xfrm>
            <a:off x="311700" y="228025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Visibility on Social Media</a:t>
            </a:r>
            <a:endParaRPr/>
          </a:p>
        </p:txBody>
      </p:sp>
      <p:pic>
        <p:nvPicPr>
          <p:cNvPr id="148" name="Google Shape;14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113" y="1314675"/>
            <a:ext cx="5106175" cy="348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9"/>
          <p:cNvSpPr/>
          <p:nvPr/>
        </p:nvSpPr>
        <p:spPr>
          <a:xfrm>
            <a:off x="-12600" y="5055250"/>
            <a:ext cx="9156600" cy="88200"/>
          </a:xfrm>
          <a:prstGeom prst="rect">
            <a:avLst/>
          </a:prstGeom>
          <a:solidFill>
            <a:srgbClr val="ED1C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068" y="0"/>
            <a:ext cx="1684931" cy="62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