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70" r:id="rId4"/>
    <p:sldId id="267" r:id="rId5"/>
    <p:sldId id="271" r:id="rId6"/>
    <p:sldId id="286" r:id="rId7"/>
    <p:sldId id="278" r:id="rId8"/>
    <p:sldId id="269" r:id="rId9"/>
    <p:sldId id="279" r:id="rId10"/>
    <p:sldId id="268" r:id="rId11"/>
    <p:sldId id="284" r:id="rId12"/>
    <p:sldId id="283" r:id="rId13"/>
    <p:sldId id="277" r:id="rId14"/>
    <p:sldId id="272" r:id="rId15"/>
    <p:sldId id="281" r:id="rId16"/>
    <p:sldId id="280" r:id="rId17"/>
    <p:sldId id="273" r:id="rId18"/>
    <p:sldId id="275" r:id="rId19"/>
    <p:sldId id="282" r:id="rId20"/>
    <p:sldId id="274" r:id="rId21"/>
    <p:sldId id="287" r:id="rId22"/>
    <p:sldId id="289" r:id="rId23"/>
    <p:sldId id="290" r:id="rId24"/>
    <p:sldId id="285" r:id="rId25"/>
    <p:sldId id="288" r:id="rId26"/>
    <p:sldId id="26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1"/>
    <a:srgbClr val="2D4F3B"/>
    <a:srgbClr val="F3EFEC"/>
    <a:srgbClr val="874F33"/>
    <a:srgbClr val="533120"/>
    <a:srgbClr val="867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4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6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6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29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0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7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94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3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8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1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92.168.55.197:8081/Library/index.j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463924" y="2203100"/>
            <a:ext cx="5596230" cy="1985611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270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87726A"/>
                </a:solidFill>
              </a:rPr>
              <a:t>객체지향 패러다임 프로젝트</a:t>
            </a:r>
            <a:endParaRPr lang="en-US" altLang="ko-KR" sz="32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rgbClr val="87726A"/>
                </a:solidFill>
              </a:rPr>
              <a:t>도서대여시스템 제작</a:t>
            </a:r>
            <a:endParaRPr lang="ko-KR" altLang="en-US" sz="6600" kern="0" dirty="0">
              <a:solidFill>
                <a:srgbClr val="87726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77526" y="4534631"/>
            <a:ext cx="516902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srgbClr val="87726A"/>
                </a:solidFill>
              </a:rPr>
              <a:t>컴퓨터정보공학부 </a:t>
            </a:r>
            <a:r>
              <a:rPr lang="en-US" altLang="ko-KR" kern="0" dirty="0">
                <a:solidFill>
                  <a:srgbClr val="87726A"/>
                </a:solidFill>
              </a:rPr>
              <a:t>201620715 </a:t>
            </a:r>
            <a:r>
              <a:rPr lang="ko-KR" altLang="en-US" b="1" kern="0" dirty="0" err="1">
                <a:solidFill>
                  <a:srgbClr val="87726A"/>
                </a:solidFill>
              </a:rPr>
              <a:t>손영락</a:t>
            </a:r>
            <a:endParaRPr lang="en-US" altLang="ko-KR" b="1" kern="0" dirty="0">
              <a:solidFill>
                <a:srgbClr val="87726A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430208" y="1857180"/>
            <a:ext cx="1259892" cy="800508"/>
            <a:chOff x="8430208" y="1857180"/>
            <a:chExt cx="1259892" cy="800508"/>
          </a:xfrm>
        </p:grpSpPr>
        <p:sp>
          <p:nvSpPr>
            <p:cNvPr id="13" name="자유형 12"/>
            <p:cNvSpPr/>
            <p:nvPr/>
          </p:nvSpPr>
          <p:spPr>
            <a:xfrm>
              <a:off x="8430208" y="1857180"/>
              <a:ext cx="1259892" cy="800508"/>
            </a:xfrm>
            <a:custGeom>
              <a:avLst/>
              <a:gdLst>
                <a:gd name="connsiteX0" fmla="*/ 286 w 1625951"/>
                <a:gd name="connsiteY0" fmla="*/ 696653 h 903076"/>
                <a:gd name="connsiteX1" fmla="*/ 609886 w 1625951"/>
                <a:gd name="connsiteY1" fmla="*/ 125153 h 903076"/>
                <a:gd name="connsiteX2" fmla="*/ 1257586 w 1625951"/>
                <a:gd name="connsiteY2" fmla="*/ 23553 h 903076"/>
                <a:gd name="connsiteX3" fmla="*/ 1625886 w 1625951"/>
                <a:gd name="connsiteY3" fmla="*/ 455353 h 903076"/>
                <a:gd name="connsiteX4" fmla="*/ 1232186 w 1625951"/>
                <a:gd name="connsiteY4" fmla="*/ 899853 h 903076"/>
                <a:gd name="connsiteX5" fmla="*/ 686086 w 1625951"/>
                <a:gd name="connsiteY5" fmla="*/ 658553 h 903076"/>
                <a:gd name="connsiteX6" fmla="*/ 286 w 1625951"/>
                <a:gd name="connsiteY6" fmla="*/ 696653 h 903076"/>
                <a:gd name="connsiteX0" fmla="*/ 5838 w 1631503"/>
                <a:gd name="connsiteY0" fmla="*/ 696653 h 903076"/>
                <a:gd name="connsiteX1" fmla="*/ 615438 w 1631503"/>
                <a:gd name="connsiteY1" fmla="*/ 125153 h 903076"/>
                <a:gd name="connsiteX2" fmla="*/ 1263138 w 1631503"/>
                <a:gd name="connsiteY2" fmla="*/ 23553 h 903076"/>
                <a:gd name="connsiteX3" fmla="*/ 1631438 w 1631503"/>
                <a:gd name="connsiteY3" fmla="*/ 455353 h 903076"/>
                <a:gd name="connsiteX4" fmla="*/ 1237738 w 1631503"/>
                <a:gd name="connsiteY4" fmla="*/ 899853 h 903076"/>
                <a:gd name="connsiteX5" fmla="*/ 691638 w 1631503"/>
                <a:gd name="connsiteY5" fmla="*/ 658553 h 903076"/>
                <a:gd name="connsiteX6" fmla="*/ 5838 w 1631503"/>
                <a:gd name="connsiteY6" fmla="*/ 696653 h 903076"/>
                <a:gd name="connsiteX0" fmla="*/ 13271 w 1638936"/>
                <a:gd name="connsiteY0" fmla="*/ 696653 h 903076"/>
                <a:gd name="connsiteX1" fmla="*/ 622871 w 1638936"/>
                <a:gd name="connsiteY1" fmla="*/ 125153 h 903076"/>
                <a:gd name="connsiteX2" fmla="*/ 1270571 w 1638936"/>
                <a:gd name="connsiteY2" fmla="*/ 23553 h 903076"/>
                <a:gd name="connsiteX3" fmla="*/ 1638871 w 1638936"/>
                <a:gd name="connsiteY3" fmla="*/ 455353 h 903076"/>
                <a:gd name="connsiteX4" fmla="*/ 1245171 w 1638936"/>
                <a:gd name="connsiteY4" fmla="*/ 899853 h 903076"/>
                <a:gd name="connsiteX5" fmla="*/ 699071 w 1638936"/>
                <a:gd name="connsiteY5" fmla="*/ 658553 h 903076"/>
                <a:gd name="connsiteX6" fmla="*/ 13271 w 1638936"/>
                <a:gd name="connsiteY6" fmla="*/ 696653 h 903076"/>
                <a:gd name="connsiteX0" fmla="*/ 13331 w 1638935"/>
                <a:gd name="connsiteY0" fmla="*/ 696653 h 905458"/>
                <a:gd name="connsiteX1" fmla="*/ 622931 w 1638935"/>
                <a:gd name="connsiteY1" fmla="*/ 125153 h 905458"/>
                <a:gd name="connsiteX2" fmla="*/ 1270631 w 1638935"/>
                <a:gd name="connsiteY2" fmla="*/ 23553 h 905458"/>
                <a:gd name="connsiteX3" fmla="*/ 1638931 w 1638935"/>
                <a:gd name="connsiteY3" fmla="*/ 455353 h 905458"/>
                <a:gd name="connsiteX4" fmla="*/ 1264281 w 1638935"/>
                <a:gd name="connsiteY4" fmla="*/ 902234 h 905458"/>
                <a:gd name="connsiteX5" fmla="*/ 699131 w 1638935"/>
                <a:gd name="connsiteY5" fmla="*/ 658553 h 905458"/>
                <a:gd name="connsiteX6" fmla="*/ 13331 w 1638935"/>
                <a:gd name="connsiteY6" fmla="*/ 696653 h 905458"/>
                <a:gd name="connsiteX0" fmla="*/ 13331 w 1638935"/>
                <a:gd name="connsiteY0" fmla="*/ 696653 h 905458"/>
                <a:gd name="connsiteX1" fmla="*/ 622931 w 1638935"/>
                <a:gd name="connsiteY1" fmla="*/ 125153 h 905458"/>
                <a:gd name="connsiteX2" fmla="*/ 1270631 w 1638935"/>
                <a:gd name="connsiteY2" fmla="*/ 23553 h 905458"/>
                <a:gd name="connsiteX3" fmla="*/ 1638931 w 1638935"/>
                <a:gd name="connsiteY3" fmla="*/ 455353 h 905458"/>
                <a:gd name="connsiteX4" fmla="*/ 1264281 w 1638935"/>
                <a:gd name="connsiteY4" fmla="*/ 902234 h 905458"/>
                <a:gd name="connsiteX5" fmla="*/ 699131 w 1638935"/>
                <a:gd name="connsiteY5" fmla="*/ 658553 h 905458"/>
                <a:gd name="connsiteX6" fmla="*/ 13331 w 1638935"/>
                <a:gd name="connsiteY6" fmla="*/ 696653 h 905458"/>
                <a:gd name="connsiteX0" fmla="*/ 13331 w 1638935"/>
                <a:gd name="connsiteY0" fmla="*/ 696653 h 904337"/>
                <a:gd name="connsiteX1" fmla="*/ 622931 w 1638935"/>
                <a:gd name="connsiteY1" fmla="*/ 125153 h 904337"/>
                <a:gd name="connsiteX2" fmla="*/ 1270631 w 1638935"/>
                <a:gd name="connsiteY2" fmla="*/ 23553 h 904337"/>
                <a:gd name="connsiteX3" fmla="*/ 1638931 w 1638935"/>
                <a:gd name="connsiteY3" fmla="*/ 455353 h 904337"/>
                <a:gd name="connsiteX4" fmla="*/ 1264281 w 1638935"/>
                <a:gd name="connsiteY4" fmla="*/ 902234 h 904337"/>
                <a:gd name="connsiteX5" fmla="*/ 699131 w 1638935"/>
                <a:gd name="connsiteY5" fmla="*/ 658553 h 904337"/>
                <a:gd name="connsiteX6" fmla="*/ 13331 w 1638935"/>
                <a:gd name="connsiteY6" fmla="*/ 696653 h 904337"/>
                <a:gd name="connsiteX0" fmla="*/ 13331 w 1639166"/>
                <a:gd name="connsiteY0" fmla="*/ 696653 h 904337"/>
                <a:gd name="connsiteX1" fmla="*/ 622931 w 1639166"/>
                <a:gd name="connsiteY1" fmla="*/ 125153 h 904337"/>
                <a:gd name="connsiteX2" fmla="*/ 1270631 w 1639166"/>
                <a:gd name="connsiteY2" fmla="*/ 23553 h 904337"/>
                <a:gd name="connsiteX3" fmla="*/ 1638931 w 1639166"/>
                <a:gd name="connsiteY3" fmla="*/ 455353 h 904337"/>
                <a:gd name="connsiteX4" fmla="*/ 1264281 w 1639166"/>
                <a:gd name="connsiteY4" fmla="*/ 902234 h 904337"/>
                <a:gd name="connsiteX5" fmla="*/ 699131 w 1639166"/>
                <a:gd name="connsiteY5" fmla="*/ 658553 h 904337"/>
                <a:gd name="connsiteX6" fmla="*/ 13331 w 1639166"/>
                <a:gd name="connsiteY6" fmla="*/ 696653 h 904337"/>
                <a:gd name="connsiteX0" fmla="*/ 13331 w 1640516"/>
                <a:gd name="connsiteY0" fmla="*/ 696653 h 904337"/>
                <a:gd name="connsiteX1" fmla="*/ 622931 w 1640516"/>
                <a:gd name="connsiteY1" fmla="*/ 125153 h 904337"/>
                <a:gd name="connsiteX2" fmla="*/ 1270631 w 1640516"/>
                <a:gd name="connsiteY2" fmla="*/ 23553 h 904337"/>
                <a:gd name="connsiteX3" fmla="*/ 1638931 w 1640516"/>
                <a:gd name="connsiteY3" fmla="*/ 455353 h 904337"/>
                <a:gd name="connsiteX4" fmla="*/ 1264281 w 1640516"/>
                <a:gd name="connsiteY4" fmla="*/ 902234 h 904337"/>
                <a:gd name="connsiteX5" fmla="*/ 699131 w 1640516"/>
                <a:gd name="connsiteY5" fmla="*/ 658553 h 904337"/>
                <a:gd name="connsiteX6" fmla="*/ 13331 w 1640516"/>
                <a:gd name="connsiteY6" fmla="*/ 696653 h 904337"/>
                <a:gd name="connsiteX0" fmla="*/ 13331 w 1671320"/>
                <a:gd name="connsiteY0" fmla="*/ 697001 h 904685"/>
                <a:gd name="connsiteX1" fmla="*/ 622931 w 1671320"/>
                <a:gd name="connsiteY1" fmla="*/ 125501 h 904685"/>
                <a:gd name="connsiteX2" fmla="*/ 1270631 w 1671320"/>
                <a:gd name="connsiteY2" fmla="*/ 23901 h 904685"/>
                <a:gd name="connsiteX3" fmla="*/ 1669888 w 1671320"/>
                <a:gd name="connsiteY3" fmla="*/ 460463 h 904685"/>
                <a:gd name="connsiteX4" fmla="*/ 1264281 w 1671320"/>
                <a:gd name="connsiteY4" fmla="*/ 902582 h 904685"/>
                <a:gd name="connsiteX5" fmla="*/ 699131 w 1671320"/>
                <a:gd name="connsiteY5" fmla="*/ 658901 h 904685"/>
                <a:gd name="connsiteX6" fmla="*/ 13331 w 1671320"/>
                <a:gd name="connsiteY6" fmla="*/ 697001 h 904685"/>
                <a:gd name="connsiteX0" fmla="*/ 13331 w 1671320"/>
                <a:gd name="connsiteY0" fmla="*/ 697001 h 904685"/>
                <a:gd name="connsiteX1" fmla="*/ 622931 w 1671320"/>
                <a:gd name="connsiteY1" fmla="*/ 125501 h 904685"/>
                <a:gd name="connsiteX2" fmla="*/ 1270631 w 1671320"/>
                <a:gd name="connsiteY2" fmla="*/ 23901 h 904685"/>
                <a:gd name="connsiteX3" fmla="*/ 1669888 w 1671320"/>
                <a:gd name="connsiteY3" fmla="*/ 460463 h 904685"/>
                <a:gd name="connsiteX4" fmla="*/ 1264281 w 1671320"/>
                <a:gd name="connsiteY4" fmla="*/ 902582 h 904685"/>
                <a:gd name="connsiteX5" fmla="*/ 699131 w 1671320"/>
                <a:gd name="connsiteY5" fmla="*/ 658901 h 904685"/>
                <a:gd name="connsiteX6" fmla="*/ 13331 w 1671320"/>
                <a:gd name="connsiteY6" fmla="*/ 697001 h 904685"/>
                <a:gd name="connsiteX0" fmla="*/ 13331 w 1669888"/>
                <a:gd name="connsiteY0" fmla="*/ 721355 h 929039"/>
                <a:gd name="connsiteX1" fmla="*/ 622931 w 1669888"/>
                <a:gd name="connsiteY1" fmla="*/ 149855 h 929039"/>
                <a:gd name="connsiteX2" fmla="*/ 1263488 w 1669888"/>
                <a:gd name="connsiteY2" fmla="*/ 19680 h 929039"/>
                <a:gd name="connsiteX3" fmla="*/ 1669888 w 1669888"/>
                <a:gd name="connsiteY3" fmla="*/ 484817 h 929039"/>
                <a:gd name="connsiteX4" fmla="*/ 1264281 w 1669888"/>
                <a:gd name="connsiteY4" fmla="*/ 926936 h 929039"/>
                <a:gd name="connsiteX5" fmla="*/ 699131 w 1669888"/>
                <a:gd name="connsiteY5" fmla="*/ 683255 h 929039"/>
                <a:gd name="connsiteX6" fmla="*/ 13331 w 1669888"/>
                <a:gd name="connsiteY6" fmla="*/ 721355 h 929039"/>
                <a:gd name="connsiteX0" fmla="*/ 13331 w 1669888"/>
                <a:gd name="connsiteY0" fmla="*/ 724347 h 932031"/>
                <a:gd name="connsiteX1" fmla="*/ 622931 w 1669888"/>
                <a:gd name="connsiteY1" fmla="*/ 152847 h 932031"/>
                <a:gd name="connsiteX2" fmla="*/ 1263488 w 1669888"/>
                <a:gd name="connsiteY2" fmla="*/ 22672 h 932031"/>
                <a:gd name="connsiteX3" fmla="*/ 1669888 w 1669888"/>
                <a:gd name="connsiteY3" fmla="*/ 487809 h 932031"/>
                <a:gd name="connsiteX4" fmla="*/ 1264281 w 1669888"/>
                <a:gd name="connsiteY4" fmla="*/ 929928 h 932031"/>
                <a:gd name="connsiteX5" fmla="*/ 699131 w 1669888"/>
                <a:gd name="connsiteY5" fmla="*/ 686247 h 932031"/>
                <a:gd name="connsiteX6" fmla="*/ 13331 w 1669888"/>
                <a:gd name="connsiteY6" fmla="*/ 724347 h 932031"/>
                <a:gd name="connsiteX0" fmla="*/ 16217 w 1529899"/>
                <a:gd name="connsiteY0" fmla="*/ 826855 h 934400"/>
                <a:gd name="connsiteX1" fmla="*/ 482942 w 1529899"/>
                <a:gd name="connsiteY1" fmla="*/ 155343 h 934400"/>
                <a:gd name="connsiteX2" fmla="*/ 1123499 w 1529899"/>
                <a:gd name="connsiteY2" fmla="*/ 25168 h 934400"/>
                <a:gd name="connsiteX3" fmla="*/ 1529899 w 1529899"/>
                <a:gd name="connsiteY3" fmla="*/ 490305 h 934400"/>
                <a:gd name="connsiteX4" fmla="*/ 1124292 w 1529899"/>
                <a:gd name="connsiteY4" fmla="*/ 932424 h 934400"/>
                <a:gd name="connsiteX5" fmla="*/ 559142 w 1529899"/>
                <a:gd name="connsiteY5" fmla="*/ 688743 h 934400"/>
                <a:gd name="connsiteX6" fmla="*/ 16217 w 1529899"/>
                <a:gd name="connsiteY6" fmla="*/ 826855 h 934400"/>
                <a:gd name="connsiteX0" fmla="*/ 246 w 1513928"/>
                <a:gd name="connsiteY0" fmla="*/ 826855 h 934400"/>
                <a:gd name="connsiteX1" fmla="*/ 466971 w 1513928"/>
                <a:gd name="connsiteY1" fmla="*/ 155343 h 934400"/>
                <a:gd name="connsiteX2" fmla="*/ 1107528 w 1513928"/>
                <a:gd name="connsiteY2" fmla="*/ 25168 h 934400"/>
                <a:gd name="connsiteX3" fmla="*/ 1513928 w 1513928"/>
                <a:gd name="connsiteY3" fmla="*/ 490305 h 934400"/>
                <a:gd name="connsiteX4" fmla="*/ 1108321 w 1513928"/>
                <a:gd name="connsiteY4" fmla="*/ 932424 h 934400"/>
                <a:gd name="connsiteX5" fmla="*/ 543171 w 1513928"/>
                <a:gd name="connsiteY5" fmla="*/ 688743 h 934400"/>
                <a:gd name="connsiteX6" fmla="*/ 246 w 1513928"/>
                <a:gd name="connsiteY6" fmla="*/ 826855 h 934400"/>
                <a:gd name="connsiteX0" fmla="*/ 274 w 1466331"/>
                <a:gd name="connsiteY0" fmla="*/ 897863 h 937885"/>
                <a:gd name="connsiteX1" fmla="*/ 419374 w 1466331"/>
                <a:gd name="connsiteY1" fmla="*/ 157294 h 937885"/>
                <a:gd name="connsiteX2" fmla="*/ 1059931 w 1466331"/>
                <a:gd name="connsiteY2" fmla="*/ 27119 h 937885"/>
                <a:gd name="connsiteX3" fmla="*/ 1466331 w 1466331"/>
                <a:gd name="connsiteY3" fmla="*/ 492256 h 937885"/>
                <a:gd name="connsiteX4" fmla="*/ 1060724 w 1466331"/>
                <a:gd name="connsiteY4" fmla="*/ 934375 h 937885"/>
                <a:gd name="connsiteX5" fmla="*/ 495574 w 1466331"/>
                <a:gd name="connsiteY5" fmla="*/ 690694 h 937885"/>
                <a:gd name="connsiteX6" fmla="*/ 274 w 1466331"/>
                <a:gd name="connsiteY6" fmla="*/ 897863 h 937885"/>
                <a:gd name="connsiteX0" fmla="*/ 7509 w 1473566"/>
                <a:gd name="connsiteY0" fmla="*/ 897863 h 936272"/>
                <a:gd name="connsiteX1" fmla="*/ 426609 w 1473566"/>
                <a:gd name="connsiteY1" fmla="*/ 157294 h 936272"/>
                <a:gd name="connsiteX2" fmla="*/ 1067166 w 1473566"/>
                <a:gd name="connsiteY2" fmla="*/ 27119 h 936272"/>
                <a:gd name="connsiteX3" fmla="*/ 1473566 w 1473566"/>
                <a:gd name="connsiteY3" fmla="*/ 492256 h 936272"/>
                <a:gd name="connsiteX4" fmla="*/ 1067959 w 1473566"/>
                <a:gd name="connsiteY4" fmla="*/ 934375 h 936272"/>
                <a:gd name="connsiteX5" fmla="*/ 502809 w 1473566"/>
                <a:gd name="connsiteY5" fmla="*/ 690694 h 936272"/>
                <a:gd name="connsiteX6" fmla="*/ 7509 w 1473566"/>
                <a:gd name="connsiteY6" fmla="*/ 897863 h 93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566" h="936272">
                  <a:moveTo>
                    <a:pt x="7509" y="897863"/>
                  </a:moveTo>
                  <a:cubicBezTo>
                    <a:pt x="73391" y="773244"/>
                    <a:pt x="250000" y="302418"/>
                    <a:pt x="426609" y="157294"/>
                  </a:cubicBezTo>
                  <a:cubicBezTo>
                    <a:pt x="603218" y="12170"/>
                    <a:pt x="775991" y="-35851"/>
                    <a:pt x="1067166" y="27119"/>
                  </a:cubicBezTo>
                  <a:cubicBezTo>
                    <a:pt x="1358341" y="90089"/>
                    <a:pt x="1473434" y="341047"/>
                    <a:pt x="1473566" y="492256"/>
                  </a:cubicBezTo>
                  <a:cubicBezTo>
                    <a:pt x="1473698" y="643465"/>
                    <a:pt x="1424617" y="836215"/>
                    <a:pt x="1067959" y="934375"/>
                  </a:cubicBezTo>
                  <a:cubicBezTo>
                    <a:pt x="749401" y="961098"/>
                    <a:pt x="679551" y="696779"/>
                    <a:pt x="502809" y="690694"/>
                  </a:cubicBezTo>
                  <a:cubicBezTo>
                    <a:pt x="326067" y="684609"/>
                    <a:pt x="-58373" y="1022482"/>
                    <a:pt x="7509" y="897863"/>
                  </a:cubicBezTo>
                  <a:close/>
                </a:path>
              </a:pathLst>
            </a:custGeom>
            <a:solidFill>
              <a:srgbClr val="8772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976317" y="1910872"/>
              <a:ext cx="566181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kern="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A+</a:t>
              </a:r>
              <a:endParaRPr lang="ko-KR" altLang="en-US" sz="32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8502405" y="1912724"/>
              <a:ext cx="1155759" cy="688833"/>
            </a:xfrm>
            <a:custGeom>
              <a:avLst/>
              <a:gdLst>
                <a:gd name="connsiteX0" fmla="*/ 286 w 1625951"/>
                <a:gd name="connsiteY0" fmla="*/ 696653 h 903076"/>
                <a:gd name="connsiteX1" fmla="*/ 609886 w 1625951"/>
                <a:gd name="connsiteY1" fmla="*/ 125153 h 903076"/>
                <a:gd name="connsiteX2" fmla="*/ 1257586 w 1625951"/>
                <a:gd name="connsiteY2" fmla="*/ 23553 h 903076"/>
                <a:gd name="connsiteX3" fmla="*/ 1625886 w 1625951"/>
                <a:gd name="connsiteY3" fmla="*/ 455353 h 903076"/>
                <a:gd name="connsiteX4" fmla="*/ 1232186 w 1625951"/>
                <a:gd name="connsiteY4" fmla="*/ 899853 h 903076"/>
                <a:gd name="connsiteX5" fmla="*/ 686086 w 1625951"/>
                <a:gd name="connsiteY5" fmla="*/ 658553 h 903076"/>
                <a:gd name="connsiteX6" fmla="*/ 286 w 1625951"/>
                <a:gd name="connsiteY6" fmla="*/ 696653 h 903076"/>
                <a:gd name="connsiteX0" fmla="*/ 5838 w 1631503"/>
                <a:gd name="connsiteY0" fmla="*/ 696653 h 903076"/>
                <a:gd name="connsiteX1" fmla="*/ 615438 w 1631503"/>
                <a:gd name="connsiteY1" fmla="*/ 125153 h 903076"/>
                <a:gd name="connsiteX2" fmla="*/ 1263138 w 1631503"/>
                <a:gd name="connsiteY2" fmla="*/ 23553 h 903076"/>
                <a:gd name="connsiteX3" fmla="*/ 1631438 w 1631503"/>
                <a:gd name="connsiteY3" fmla="*/ 455353 h 903076"/>
                <a:gd name="connsiteX4" fmla="*/ 1237738 w 1631503"/>
                <a:gd name="connsiteY4" fmla="*/ 899853 h 903076"/>
                <a:gd name="connsiteX5" fmla="*/ 691638 w 1631503"/>
                <a:gd name="connsiteY5" fmla="*/ 658553 h 903076"/>
                <a:gd name="connsiteX6" fmla="*/ 5838 w 1631503"/>
                <a:gd name="connsiteY6" fmla="*/ 696653 h 903076"/>
                <a:gd name="connsiteX0" fmla="*/ 13271 w 1638936"/>
                <a:gd name="connsiteY0" fmla="*/ 696653 h 903076"/>
                <a:gd name="connsiteX1" fmla="*/ 622871 w 1638936"/>
                <a:gd name="connsiteY1" fmla="*/ 125153 h 903076"/>
                <a:gd name="connsiteX2" fmla="*/ 1270571 w 1638936"/>
                <a:gd name="connsiteY2" fmla="*/ 23553 h 903076"/>
                <a:gd name="connsiteX3" fmla="*/ 1638871 w 1638936"/>
                <a:gd name="connsiteY3" fmla="*/ 455353 h 903076"/>
                <a:gd name="connsiteX4" fmla="*/ 1245171 w 1638936"/>
                <a:gd name="connsiteY4" fmla="*/ 899853 h 903076"/>
                <a:gd name="connsiteX5" fmla="*/ 699071 w 1638936"/>
                <a:gd name="connsiteY5" fmla="*/ 658553 h 903076"/>
                <a:gd name="connsiteX6" fmla="*/ 13271 w 1638936"/>
                <a:gd name="connsiteY6" fmla="*/ 696653 h 903076"/>
                <a:gd name="connsiteX0" fmla="*/ 13331 w 1638935"/>
                <a:gd name="connsiteY0" fmla="*/ 696653 h 905458"/>
                <a:gd name="connsiteX1" fmla="*/ 622931 w 1638935"/>
                <a:gd name="connsiteY1" fmla="*/ 125153 h 905458"/>
                <a:gd name="connsiteX2" fmla="*/ 1270631 w 1638935"/>
                <a:gd name="connsiteY2" fmla="*/ 23553 h 905458"/>
                <a:gd name="connsiteX3" fmla="*/ 1638931 w 1638935"/>
                <a:gd name="connsiteY3" fmla="*/ 455353 h 905458"/>
                <a:gd name="connsiteX4" fmla="*/ 1264281 w 1638935"/>
                <a:gd name="connsiteY4" fmla="*/ 902234 h 905458"/>
                <a:gd name="connsiteX5" fmla="*/ 699131 w 1638935"/>
                <a:gd name="connsiteY5" fmla="*/ 658553 h 905458"/>
                <a:gd name="connsiteX6" fmla="*/ 13331 w 1638935"/>
                <a:gd name="connsiteY6" fmla="*/ 696653 h 905458"/>
                <a:gd name="connsiteX0" fmla="*/ 13331 w 1638935"/>
                <a:gd name="connsiteY0" fmla="*/ 696653 h 905458"/>
                <a:gd name="connsiteX1" fmla="*/ 622931 w 1638935"/>
                <a:gd name="connsiteY1" fmla="*/ 125153 h 905458"/>
                <a:gd name="connsiteX2" fmla="*/ 1270631 w 1638935"/>
                <a:gd name="connsiteY2" fmla="*/ 23553 h 905458"/>
                <a:gd name="connsiteX3" fmla="*/ 1638931 w 1638935"/>
                <a:gd name="connsiteY3" fmla="*/ 455353 h 905458"/>
                <a:gd name="connsiteX4" fmla="*/ 1264281 w 1638935"/>
                <a:gd name="connsiteY4" fmla="*/ 902234 h 905458"/>
                <a:gd name="connsiteX5" fmla="*/ 699131 w 1638935"/>
                <a:gd name="connsiteY5" fmla="*/ 658553 h 905458"/>
                <a:gd name="connsiteX6" fmla="*/ 13331 w 1638935"/>
                <a:gd name="connsiteY6" fmla="*/ 696653 h 905458"/>
                <a:gd name="connsiteX0" fmla="*/ 13331 w 1638935"/>
                <a:gd name="connsiteY0" fmla="*/ 696653 h 904337"/>
                <a:gd name="connsiteX1" fmla="*/ 622931 w 1638935"/>
                <a:gd name="connsiteY1" fmla="*/ 125153 h 904337"/>
                <a:gd name="connsiteX2" fmla="*/ 1270631 w 1638935"/>
                <a:gd name="connsiteY2" fmla="*/ 23553 h 904337"/>
                <a:gd name="connsiteX3" fmla="*/ 1638931 w 1638935"/>
                <a:gd name="connsiteY3" fmla="*/ 455353 h 904337"/>
                <a:gd name="connsiteX4" fmla="*/ 1264281 w 1638935"/>
                <a:gd name="connsiteY4" fmla="*/ 902234 h 904337"/>
                <a:gd name="connsiteX5" fmla="*/ 699131 w 1638935"/>
                <a:gd name="connsiteY5" fmla="*/ 658553 h 904337"/>
                <a:gd name="connsiteX6" fmla="*/ 13331 w 1638935"/>
                <a:gd name="connsiteY6" fmla="*/ 696653 h 904337"/>
                <a:gd name="connsiteX0" fmla="*/ 13331 w 1639166"/>
                <a:gd name="connsiteY0" fmla="*/ 696653 h 904337"/>
                <a:gd name="connsiteX1" fmla="*/ 622931 w 1639166"/>
                <a:gd name="connsiteY1" fmla="*/ 125153 h 904337"/>
                <a:gd name="connsiteX2" fmla="*/ 1270631 w 1639166"/>
                <a:gd name="connsiteY2" fmla="*/ 23553 h 904337"/>
                <a:gd name="connsiteX3" fmla="*/ 1638931 w 1639166"/>
                <a:gd name="connsiteY3" fmla="*/ 455353 h 904337"/>
                <a:gd name="connsiteX4" fmla="*/ 1264281 w 1639166"/>
                <a:gd name="connsiteY4" fmla="*/ 902234 h 904337"/>
                <a:gd name="connsiteX5" fmla="*/ 699131 w 1639166"/>
                <a:gd name="connsiteY5" fmla="*/ 658553 h 904337"/>
                <a:gd name="connsiteX6" fmla="*/ 13331 w 1639166"/>
                <a:gd name="connsiteY6" fmla="*/ 696653 h 904337"/>
                <a:gd name="connsiteX0" fmla="*/ 13331 w 1640516"/>
                <a:gd name="connsiteY0" fmla="*/ 696653 h 904337"/>
                <a:gd name="connsiteX1" fmla="*/ 622931 w 1640516"/>
                <a:gd name="connsiteY1" fmla="*/ 125153 h 904337"/>
                <a:gd name="connsiteX2" fmla="*/ 1270631 w 1640516"/>
                <a:gd name="connsiteY2" fmla="*/ 23553 h 904337"/>
                <a:gd name="connsiteX3" fmla="*/ 1638931 w 1640516"/>
                <a:gd name="connsiteY3" fmla="*/ 455353 h 904337"/>
                <a:gd name="connsiteX4" fmla="*/ 1264281 w 1640516"/>
                <a:gd name="connsiteY4" fmla="*/ 902234 h 904337"/>
                <a:gd name="connsiteX5" fmla="*/ 699131 w 1640516"/>
                <a:gd name="connsiteY5" fmla="*/ 658553 h 904337"/>
                <a:gd name="connsiteX6" fmla="*/ 13331 w 1640516"/>
                <a:gd name="connsiteY6" fmla="*/ 696653 h 904337"/>
                <a:gd name="connsiteX0" fmla="*/ 13331 w 1671320"/>
                <a:gd name="connsiteY0" fmla="*/ 697001 h 904685"/>
                <a:gd name="connsiteX1" fmla="*/ 622931 w 1671320"/>
                <a:gd name="connsiteY1" fmla="*/ 125501 h 904685"/>
                <a:gd name="connsiteX2" fmla="*/ 1270631 w 1671320"/>
                <a:gd name="connsiteY2" fmla="*/ 23901 h 904685"/>
                <a:gd name="connsiteX3" fmla="*/ 1669888 w 1671320"/>
                <a:gd name="connsiteY3" fmla="*/ 460463 h 904685"/>
                <a:gd name="connsiteX4" fmla="*/ 1264281 w 1671320"/>
                <a:gd name="connsiteY4" fmla="*/ 902582 h 904685"/>
                <a:gd name="connsiteX5" fmla="*/ 699131 w 1671320"/>
                <a:gd name="connsiteY5" fmla="*/ 658901 h 904685"/>
                <a:gd name="connsiteX6" fmla="*/ 13331 w 1671320"/>
                <a:gd name="connsiteY6" fmla="*/ 697001 h 904685"/>
                <a:gd name="connsiteX0" fmla="*/ 13331 w 1671320"/>
                <a:gd name="connsiteY0" fmla="*/ 697001 h 904685"/>
                <a:gd name="connsiteX1" fmla="*/ 622931 w 1671320"/>
                <a:gd name="connsiteY1" fmla="*/ 125501 h 904685"/>
                <a:gd name="connsiteX2" fmla="*/ 1270631 w 1671320"/>
                <a:gd name="connsiteY2" fmla="*/ 23901 h 904685"/>
                <a:gd name="connsiteX3" fmla="*/ 1669888 w 1671320"/>
                <a:gd name="connsiteY3" fmla="*/ 460463 h 904685"/>
                <a:gd name="connsiteX4" fmla="*/ 1264281 w 1671320"/>
                <a:gd name="connsiteY4" fmla="*/ 902582 h 904685"/>
                <a:gd name="connsiteX5" fmla="*/ 699131 w 1671320"/>
                <a:gd name="connsiteY5" fmla="*/ 658901 h 904685"/>
                <a:gd name="connsiteX6" fmla="*/ 13331 w 1671320"/>
                <a:gd name="connsiteY6" fmla="*/ 697001 h 904685"/>
                <a:gd name="connsiteX0" fmla="*/ 13331 w 1669888"/>
                <a:gd name="connsiteY0" fmla="*/ 721355 h 929039"/>
                <a:gd name="connsiteX1" fmla="*/ 622931 w 1669888"/>
                <a:gd name="connsiteY1" fmla="*/ 149855 h 929039"/>
                <a:gd name="connsiteX2" fmla="*/ 1263488 w 1669888"/>
                <a:gd name="connsiteY2" fmla="*/ 19680 h 929039"/>
                <a:gd name="connsiteX3" fmla="*/ 1669888 w 1669888"/>
                <a:gd name="connsiteY3" fmla="*/ 484817 h 929039"/>
                <a:gd name="connsiteX4" fmla="*/ 1264281 w 1669888"/>
                <a:gd name="connsiteY4" fmla="*/ 926936 h 929039"/>
                <a:gd name="connsiteX5" fmla="*/ 699131 w 1669888"/>
                <a:gd name="connsiteY5" fmla="*/ 683255 h 929039"/>
                <a:gd name="connsiteX6" fmla="*/ 13331 w 1669888"/>
                <a:gd name="connsiteY6" fmla="*/ 721355 h 929039"/>
                <a:gd name="connsiteX0" fmla="*/ 13331 w 1669888"/>
                <a:gd name="connsiteY0" fmla="*/ 724347 h 932031"/>
                <a:gd name="connsiteX1" fmla="*/ 622931 w 1669888"/>
                <a:gd name="connsiteY1" fmla="*/ 152847 h 932031"/>
                <a:gd name="connsiteX2" fmla="*/ 1263488 w 1669888"/>
                <a:gd name="connsiteY2" fmla="*/ 22672 h 932031"/>
                <a:gd name="connsiteX3" fmla="*/ 1669888 w 1669888"/>
                <a:gd name="connsiteY3" fmla="*/ 487809 h 932031"/>
                <a:gd name="connsiteX4" fmla="*/ 1264281 w 1669888"/>
                <a:gd name="connsiteY4" fmla="*/ 929928 h 932031"/>
                <a:gd name="connsiteX5" fmla="*/ 699131 w 1669888"/>
                <a:gd name="connsiteY5" fmla="*/ 686247 h 932031"/>
                <a:gd name="connsiteX6" fmla="*/ 13331 w 1669888"/>
                <a:gd name="connsiteY6" fmla="*/ 724347 h 932031"/>
                <a:gd name="connsiteX0" fmla="*/ 16217 w 1529899"/>
                <a:gd name="connsiteY0" fmla="*/ 826855 h 934400"/>
                <a:gd name="connsiteX1" fmla="*/ 482942 w 1529899"/>
                <a:gd name="connsiteY1" fmla="*/ 155343 h 934400"/>
                <a:gd name="connsiteX2" fmla="*/ 1123499 w 1529899"/>
                <a:gd name="connsiteY2" fmla="*/ 25168 h 934400"/>
                <a:gd name="connsiteX3" fmla="*/ 1529899 w 1529899"/>
                <a:gd name="connsiteY3" fmla="*/ 490305 h 934400"/>
                <a:gd name="connsiteX4" fmla="*/ 1124292 w 1529899"/>
                <a:gd name="connsiteY4" fmla="*/ 932424 h 934400"/>
                <a:gd name="connsiteX5" fmla="*/ 559142 w 1529899"/>
                <a:gd name="connsiteY5" fmla="*/ 688743 h 934400"/>
                <a:gd name="connsiteX6" fmla="*/ 16217 w 1529899"/>
                <a:gd name="connsiteY6" fmla="*/ 826855 h 934400"/>
                <a:gd name="connsiteX0" fmla="*/ 246 w 1513928"/>
                <a:gd name="connsiteY0" fmla="*/ 826855 h 934400"/>
                <a:gd name="connsiteX1" fmla="*/ 466971 w 1513928"/>
                <a:gd name="connsiteY1" fmla="*/ 155343 h 934400"/>
                <a:gd name="connsiteX2" fmla="*/ 1107528 w 1513928"/>
                <a:gd name="connsiteY2" fmla="*/ 25168 h 934400"/>
                <a:gd name="connsiteX3" fmla="*/ 1513928 w 1513928"/>
                <a:gd name="connsiteY3" fmla="*/ 490305 h 934400"/>
                <a:gd name="connsiteX4" fmla="*/ 1108321 w 1513928"/>
                <a:gd name="connsiteY4" fmla="*/ 932424 h 934400"/>
                <a:gd name="connsiteX5" fmla="*/ 543171 w 1513928"/>
                <a:gd name="connsiteY5" fmla="*/ 688743 h 934400"/>
                <a:gd name="connsiteX6" fmla="*/ 246 w 1513928"/>
                <a:gd name="connsiteY6" fmla="*/ 826855 h 934400"/>
                <a:gd name="connsiteX0" fmla="*/ 274 w 1466331"/>
                <a:gd name="connsiteY0" fmla="*/ 897863 h 937885"/>
                <a:gd name="connsiteX1" fmla="*/ 419374 w 1466331"/>
                <a:gd name="connsiteY1" fmla="*/ 157294 h 937885"/>
                <a:gd name="connsiteX2" fmla="*/ 1059931 w 1466331"/>
                <a:gd name="connsiteY2" fmla="*/ 27119 h 937885"/>
                <a:gd name="connsiteX3" fmla="*/ 1466331 w 1466331"/>
                <a:gd name="connsiteY3" fmla="*/ 492256 h 937885"/>
                <a:gd name="connsiteX4" fmla="*/ 1060724 w 1466331"/>
                <a:gd name="connsiteY4" fmla="*/ 934375 h 937885"/>
                <a:gd name="connsiteX5" fmla="*/ 495574 w 1466331"/>
                <a:gd name="connsiteY5" fmla="*/ 690694 h 937885"/>
                <a:gd name="connsiteX6" fmla="*/ 274 w 1466331"/>
                <a:gd name="connsiteY6" fmla="*/ 897863 h 937885"/>
                <a:gd name="connsiteX0" fmla="*/ 7509 w 1473566"/>
                <a:gd name="connsiteY0" fmla="*/ 897863 h 936272"/>
                <a:gd name="connsiteX1" fmla="*/ 426609 w 1473566"/>
                <a:gd name="connsiteY1" fmla="*/ 157294 h 936272"/>
                <a:gd name="connsiteX2" fmla="*/ 1067166 w 1473566"/>
                <a:gd name="connsiteY2" fmla="*/ 27119 h 936272"/>
                <a:gd name="connsiteX3" fmla="*/ 1473566 w 1473566"/>
                <a:gd name="connsiteY3" fmla="*/ 492256 h 936272"/>
                <a:gd name="connsiteX4" fmla="*/ 1067959 w 1473566"/>
                <a:gd name="connsiteY4" fmla="*/ 934375 h 936272"/>
                <a:gd name="connsiteX5" fmla="*/ 502809 w 1473566"/>
                <a:gd name="connsiteY5" fmla="*/ 690694 h 936272"/>
                <a:gd name="connsiteX6" fmla="*/ 7509 w 1473566"/>
                <a:gd name="connsiteY6" fmla="*/ 897863 h 936272"/>
                <a:gd name="connsiteX0" fmla="*/ 7292 w 1488850"/>
                <a:gd name="connsiteY0" fmla="*/ 810229 h 933990"/>
                <a:gd name="connsiteX1" fmla="*/ 441893 w 1488850"/>
                <a:gd name="connsiteY1" fmla="*/ 154915 h 933990"/>
                <a:gd name="connsiteX2" fmla="*/ 1082450 w 1488850"/>
                <a:gd name="connsiteY2" fmla="*/ 24740 h 933990"/>
                <a:gd name="connsiteX3" fmla="*/ 1488850 w 1488850"/>
                <a:gd name="connsiteY3" fmla="*/ 489877 h 933990"/>
                <a:gd name="connsiteX4" fmla="*/ 1083243 w 1488850"/>
                <a:gd name="connsiteY4" fmla="*/ 931996 h 933990"/>
                <a:gd name="connsiteX5" fmla="*/ 518093 w 1488850"/>
                <a:gd name="connsiteY5" fmla="*/ 688315 h 933990"/>
                <a:gd name="connsiteX6" fmla="*/ 7292 w 1488850"/>
                <a:gd name="connsiteY6" fmla="*/ 810229 h 933990"/>
                <a:gd name="connsiteX0" fmla="*/ 39 w 1481597"/>
                <a:gd name="connsiteY0" fmla="*/ 810227 h 933634"/>
                <a:gd name="connsiteX1" fmla="*/ 434640 w 1481597"/>
                <a:gd name="connsiteY1" fmla="*/ 154913 h 933634"/>
                <a:gd name="connsiteX2" fmla="*/ 1075197 w 1481597"/>
                <a:gd name="connsiteY2" fmla="*/ 24738 h 933634"/>
                <a:gd name="connsiteX3" fmla="*/ 1481597 w 1481597"/>
                <a:gd name="connsiteY3" fmla="*/ 489875 h 933634"/>
                <a:gd name="connsiteX4" fmla="*/ 1075990 w 1481597"/>
                <a:gd name="connsiteY4" fmla="*/ 931994 h 933634"/>
                <a:gd name="connsiteX5" fmla="*/ 456587 w 1481597"/>
                <a:gd name="connsiteY5" fmla="*/ 630184 h 933634"/>
                <a:gd name="connsiteX6" fmla="*/ 39 w 1481597"/>
                <a:gd name="connsiteY6" fmla="*/ 810227 h 933634"/>
                <a:gd name="connsiteX0" fmla="*/ 394 w 1481952"/>
                <a:gd name="connsiteY0" fmla="*/ 810227 h 933579"/>
                <a:gd name="connsiteX1" fmla="*/ 434995 w 1481952"/>
                <a:gd name="connsiteY1" fmla="*/ 154913 h 933579"/>
                <a:gd name="connsiteX2" fmla="*/ 1075552 w 1481952"/>
                <a:gd name="connsiteY2" fmla="*/ 24738 h 933579"/>
                <a:gd name="connsiteX3" fmla="*/ 1481952 w 1481952"/>
                <a:gd name="connsiteY3" fmla="*/ 489875 h 933579"/>
                <a:gd name="connsiteX4" fmla="*/ 1076345 w 1481952"/>
                <a:gd name="connsiteY4" fmla="*/ 931994 h 933579"/>
                <a:gd name="connsiteX5" fmla="*/ 507320 w 1481952"/>
                <a:gd name="connsiteY5" fmla="*/ 618559 h 933579"/>
                <a:gd name="connsiteX6" fmla="*/ 394 w 1481952"/>
                <a:gd name="connsiteY6" fmla="*/ 810227 h 933579"/>
                <a:gd name="connsiteX0" fmla="*/ 394 w 1482284"/>
                <a:gd name="connsiteY0" fmla="*/ 810227 h 887281"/>
                <a:gd name="connsiteX1" fmla="*/ 434995 w 1482284"/>
                <a:gd name="connsiteY1" fmla="*/ 154913 h 887281"/>
                <a:gd name="connsiteX2" fmla="*/ 1075552 w 1482284"/>
                <a:gd name="connsiteY2" fmla="*/ 24738 h 887281"/>
                <a:gd name="connsiteX3" fmla="*/ 1481952 w 1482284"/>
                <a:gd name="connsiteY3" fmla="*/ 489875 h 887281"/>
                <a:gd name="connsiteX4" fmla="*/ 1029842 w 1482284"/>
                <a:gd name="connsiteY4" fmla="*/ 885491 h 887281"/>
                <a:gd name="connsiteX5" fmla="*/ 507320 w 1482284"/>
                <a:gd name="connsiteY5" fmla="*/ 618559 h 887281"/>
                <a:gd name="connsiteX6" fmla="*/ 394 w 1482284"/>
                <a:gd name="connsiteY6" fmla="*/ 810227 h 887281"/>
                <a:gd name="connsiteX0" fmla="*/ 394 w 1482284"/>
                <a:gd name="connsiteY0" fmla="*/ 810227 h 885491"/>
                <a:gd name="connsiteX1" fmla="*/ 434995 w 1482284"/>
                <a:gd name="connsiteY1" fmla="*/ 154913 h 885491"/>
                <a:gd name="connsiteX2" fmla="*/ 1075552 w 1482284"/>
                <a:gd name="connsiteY2" fmla="*/ 24738 h 885491"/>
                <a:gd name="connsiteX3" fmla="*/ 1481952 w 1482284"/>
                <a:gd name="connsiteY3" fmla="*/ 489875 h 885491"/>
                <a:gd name="connsiteX4" fmla="*/ 1029842 w 1482284"/>
                <a:gd name="connsiteY4" fmla="*/ 885491 h 885491"/>
                <a:gd name="connsiteX5" fmla="*/ 507320 w 1482284"/>
                <a:gd name="connsiteY5" fmla="*/ 618559 h 885491"/>
                <a:gd name="connsiteX6" fmla="*/ 394 w 1482284"/>
                <a:gd name="connsiteY6" fmla="*/ 810227 h 885491"/>
                <a:gd name="connsiteX0" fmla="*/ 3829 w 1485719"/>
                <a:gd name="connsiteY0" fmla="*/ 810227 h 885491"/>
                <a:gd name="connsiteX1" fmla="*/ 438430 w 1485719"/>
                <a:gd name="connsiteY1" fmla="*/ 154913 h 885491"/>
                <a:gd name="connsiteX2" fmla="*/ 1078987 w 1485719"/>
                <a:gd name="connsiteY2" fmla="*/ 24738 h 885491"/>
                <a:gd name="connsiteX3" fmla="*/ 1485387 w 1485719"/>
                <a:gd name="connsiteY3" fmla="*/ 489875 h 885491"/>
                <a:gd name="connsiteX4" fmla="*/ 1033277 w 1485719"/>
                <a:gd name="connsiteY4" fmla="*/ 885491 h 885491"/>
                <a:gd name="connsiteX5" fmla="*/ 510755 w 1485719"/>
                <a:gd name="connsiteY5" fmla="*/ 618559 h 885491"/>
                <a:gd name="connsiteX6" fmla="*/ 3829 w 1485719"/>
                <a:gd name="connsiteY6" fmla="*/ 810227 h 8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5719" h="885491">
                  <a:moveTo>
                    <a:pt x="3829" y="810227"/>
                  </a:moveTo>
                  <a:cubicBezTo>
                    <a:pt x="49902" y="736828"/>
                    <a:pt x="259237" y="285828"/>
                    <a:pt x="438430" y="154913"/>
                  </a:cubicBezTo>
                  <a:cubicBezTo>
                    <a:pt x="617623" y="23998"/>
                    <a:pt x="787812" y="-38232"/>
                    <a:pt x="1078987" y="24738"/>
                  </a:cubicBezTo>
                  <a:cubicBezTo>
                    <a:pt x="1370162" y="87708"/>
                    <a:pt x="1493005" y="346416"/>
                    <a:pt x="1485387" y="489875"/>
                  </a:cubicBezTo>
                  <a:cubicBezTo>
                    <a:pt x="1477769" y="633334"/>
                    <a:pt x="1389935" y="787331"/>
                    <a:pt x="1033277" y="885491"/>
                  </a:cubicBezTo>
                  <a:cubicBezTo>
                    <a:pt x="726345" y="854085"/>
                    <a:pt x="682330" y="631103"/>
                    <a:pt x="510755" y="618559"/>
                  </a:cubicBezTo>
                  <a:cubicBezTo>
                    <a:pt x="339180" y="606015"/>
                    <a:pt x="-42244" y="883626"/>
                    <a:pt x="3829" y="810227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3585361" y="2345852"/>
            <a:ext cx="5353355" cy="1700105"/>
          </a:xfrm>
          <a:prstGeom prst="roundRect">
            <a:avLst>
              <a:gd name="adj" fmla="val 1198"/>
            </a:avLst>
          </a:prstGeom>
          <a:noFill/>
          <a:ln w="12700">
            <a:solidFill>
              <a:srgbClr val="87726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66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s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모서리가 둥근 직사각형 19">
            <a:extLst>
              <a:ext uri="{FF2B5EF4-FFF2-40B4-BE49-F238E27FC236}">
                <a16:creationId xmlns:a16="http://schemas.microsoft.com/office/drawing/2014/main" id="{C2B99BAC-6244-8742-BF3C-7B566095F3C8}"/>
              </a:ext>
            </a:extLst>
          </p:cNvPr>
          <p:cNvSpPr/>
          <p:nvPr/>
        </p:nvSpPr>
        <p:spPr>
          <a:xfrm>
            <a:off x="1822825" y="3453327"/>
            <a:ext cx="1942289" cy="522313"/>
          </a:xfrm>
          <a:prstGeom prst="roundRect">
            <a:avLst>
              <a:gd name="adj" fmla="val 1269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LIBRentServlet.java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모서리가 둥근 직사각형 19">
            <a:extLst>
              <a:ext uri="{FF2B5EF4-FFF2-40B4-BE49-F238E27FC236}">
                <a16:creationId xmlns:a16="http://schemas.microsoft.com/office/drawing/2014/main" id="{3863147A-5B62-2F40-B265-620EF2F59317}"/>
              </a:ext>
            </a:extLst>
          </p:cNvPr>
          <p:cNvSpPr/>
          <p:nvPr/>
        </p:nvSpPr>
        <p:spPr>
          <a:xfrm>
            <a:off x="1822998" y="4610318"/>
            <a:ext cx="1942289" cy="522313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LIBRentView.jsp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2F42DA-B7F0-3946-8DEE-D338A4BB4513}"/>
              </a:ext>
            </a:extLst>
          </p:cNvPr>
          <p:cNvCxnSpPr/>
          <p:nvPr/>
        </p:nvCxnSpPr>
        <p:spPr>
          <a:xfrm flipV="1">
            <a:off x="2793092" y="3975640"/>
            <a:ext cx="0" cy="63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모서리가 둥근 직사각형 19">
            <a:extLst>
              <a:ext uri="{FF2B5EF4-FFF2-40B4-BE49-F238E27FC236}">
                <a16:creationId xmlns:a16="http://schemas.microsoft.com/office/drawing/2014/main" id="{A7767BAE-AFD5-684A-A9E7-785398D3B4DF}"/>
              </a:ext>
            </a:extLst>
          </p:cNvPr>
          <p:cNvSpPr/>
          <p:nvPr/>
        </p:nvSpPr>
        <p:spPr>
          <a:xfrm>
            <a:off x="4327722" y="2988700"/>
            <a:ext cx="1060827" cy="760880"/>
          </a:xfrm>
          <a:prstGeom prst="roundRect">
            <a:avLst>
              <a:gd name="adj" fmla="val 12696"/>
            </a:avLst>
          </a:prstGeom>
          <a:solidFill>
            <a:srgbClr val="8497B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DB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17DB4E-AEDB-5D40-BCA7-3777CCA24A9F}"/>
              </a:ext>
            </a:extLst>
          </p:cNvPr>
          <p:cNvCxnSpPr>
            <a:cxnSpLocks/>
          </p:cNvCxnSpPr>
          <p:nvPr/>
        </p:nvCxnSpPr>
        <p:spPr>
          <a:xfrm flipV="1">
            <a:off x="3765114" y="3306231"/>
            <a:ext cx="562608" cy="40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04070-E192-0B45-B41B-C4DBE9A3D028}"/>
              </a:ext>
            </a:extLst>
          </p:cNvPr>
          <p:cNvSpPr/>
          <p:nvPr/>
        </p:nvSpPr>
        <p:spPr>
          <a:xfrm>
            <a:off x="3494426" y="1407671"/>
            <a:ext cx="49872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대여 및 추가 구조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모서리가 둥근 직사각형 19">
            <a:extLst>
              <a:ext uri="{FF2B5EF4-FFF2-40B4-BE49-F238E27FC236}">
                <a16:creationId xmlns:a16="http://schemas.microsoft.com/office/drawing/2014/main" id="{C1EE0887-D288-F743-8184-2B4BB3B2DE1A}"/>
              </a:ext>
            </a:extLst>
          </p:cNvPr>
          <p:cNvSpPr/>
          <p:nvPr/>
        </p:nvSpPr>
        <p:spPr>
          <a:xfrm>
            <a:off x="7303788" y="3422961"/>
            <a:ext cx="1942289" cy="522313"/>
          </a:xfrm>
          <a:prstGeom prst="roundRect">
            <a:avLst>
              <a:gd name="adj" fmla="val 1269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LIBAddServlet.java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모서리가 둥근 직사각형 19">
            <a:extLst>
              <a:ext uri="{FF2B5EF4-FFF2-40B4-BE49-F238E27FC236}">
                <a16:creationId xmlns:a16="http://schemas.microsoft.com/office/drawing/2014/main" id="{71545EA0-B13A-D442-8209-2A51F7DE1CB9}"/>
              </a:ext>
            </a:extLst>
          </p:cNvPr>
          <p:cNvSpPr/>
          <p:nvPr/>
        </p:nvSpPr>
        <p:spPr>
          <a:xfrm>
            <a:off x="7303961" y="4579952"/>
            <a:ext cx="1942289" cy="522313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LIBAddView.jsp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5991E2-35A7-1D4F-A78E-87E7FCF26ACD}"/>
              </a:ext>
            </a:extLst>
          </p:cNvPr>
          <p:cNvCxnSpPr/>
          <p:nvPr/>
        </p:nvCxnSpPr>
        <p:spPr>
          <a:xfrm flipV="1">
            <a:off x="8260004" y="3919820"/>
            <a:ext cx="0" cy="63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A96173F-8A87-F64E-9E34-2368DA71E515}"/>
              </a:ext>
            </a:extLst>
          </p:cNvPr>
          <p:cNvSpPr/>
          <p:nvPr/>
        </p:nvSpPr>
        <p:spPr>
          <a:xfrm>
            <a:off x="2494253" y="5391834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대여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F51312-D22D-FC4B-9244-644DEEAA9C64}"/>
              </a:ext>
            </a:extLst>
          </p:cNvPr>
          <p:cNvSpPr/>
          <p:nvPr/>
        </p:nvSpPr>
        <p:spPr>
          <a:xfrm>
            <a:off x="8339875" y="5364593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모서리가 둥근 직사각형 19">
            <a:extLst>
              <a:ext uri="{FF2B5EF4-FFF2-40B4-BE49-F238E27FC236}">
                <a16:creationId xmlns:a16="http://schemas.microsoft.com/office/drawing/2014/main" id="{79BE5BB1-D160-124F-8EE8-E2959E7EB19E}"/>
              </a:ext>
            </a:extLst>
          </p:cNvPr>
          <p:cNvSpPr/>
          <p:nvPr/>
        </p:nvSpPr>
        <p:spPr>
          <a:xfrm>
            <a:off x="740886" y="2293775"/>
            <a:ext cx="1942289" cy="522313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LIBRentDone.jsp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FC3CE1D6-9750-8A49-996A-53BE23CE89B1}"/>
              </a:ext>
            </a:extLst>
          </p:cNvPr>
          <p:cNvSpPr/>
          <p:nvPr/>
        </p:nvSpPr>
        <p:spPr>
          <a:xfrm>
            <a:off x="6314603" y="2252754"/>
            <a:ext cx="1942289" cy="522313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LIBAddDone.jsp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AF5FC1-3B1B-4044-8122-CA5BA6FF2909}"/>
              </a:ext>
            </a:extLst>
          </p:cNvPr>
          <p:cNvCxnSpPr>
            <a:cxnSpLocks/>
          </p:cNvCxnSpPr>
          <p:nvPr/>
        </p:nvCxnSpPr>
        <p:spPr>
          <a:xfrm flipV="1">
            <a:off x="8286233" y="2785722"/>
            <a:ext cx="1092080" cy="63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19">
            <a:extLst>
              <a:ext uri="{FF2B5EF4-FFF2-40B4-BE49-F238E27FC236}">
                <a16:creationId xmlns:a16="http://schemas.microsoft.com/office/drawing/2014/main" id="{00C1C898-11B5-F544-8577-7335C2FDFAF2}"/>
              </a:ext>
            </a:extLst>
          </p:cNvPr>
          <p:cNvSpPr/>
          <p:nvPr/>
        </p:nvSpPr>
        <p:spPr>
          <a:xfrm>
            <a:off x="2903010" y="2296332"/>
            <a:ext cx="1942289" cy="522313"/>
          </a:xfrm>
          <a:prstGeom prst="roundRect">
            <a:avLst>
              <a:gd name="adj" fmla="val 1269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LIBListServlet.java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모서리가 둥근 직사각형 19">
            <a:extLst>
              <a:ext uri="{FF2B5EF4-FFF2-40B4-BE49-F238E27FC236}">
                <a16:creationId xmlns:a16="http://schemas.microsoft.com/office/drawing/2014/main" id="{20D90854-3650-A24C-9FBA-78578025DA85}"/>
              </a:ext>
            </a:extLst>
          </p:cNvPr>
          <p:cNvSpPr/>
          <p:nvPr/>
        </p:nvSpPr>
        <p:spPr>
          <a:xfrm>
            <a:off x="8476727" y="2240690"/>
            <a:ext cx="1942289" cy="522313"/>
          </a:xfrm>
          <a:prstGeom prst="roundRect">
            <a:avLst>
              <a:gd name="adj" fmla="val 1269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LIBListServlet.java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936AEE-A7E9-E44A-A0BC-D68B42CFEEAF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7171552" y="2785722"/>
            <a:ext cx="1103381" cy="63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FF5D8E-E833-2E40-858F-0BC9EA49636D}"/>
              </a:ext>
            </a:extLst>
          </p:cNvPr>
          <p:cNvCxnSpPr>
            <a:cxnSpLocks/>
          </p:cNvCxnSpPr>
          <p:nvPr/>
        </p:nvCxnSpPr>
        <p:spPr>
          <a:xfrm flipV="1">
            <a:off x="2793092" y="2808593"/>
            <a:ext cx="1092080" cy="63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487E0D-6B64-E549-B6EF-8FB0FB26D5DD}"/>
              </a:ext>
            </a:extLst>
          </p:cNvPr>
          <p:cNvCxnSpPr>
            <a:cxnSpLocks/>
          </p:cNvCxnSpPr>
          <p:nvPr/>
        </p:nvCxnSpPr>
        <p:spPr>
          <a:xfrm flipH="1" flipV="1">
            <a:off x="1678411" y="2808593"/>
            <a:ext cx="1103381" cy="63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5">
            <a:extLst>
              <a:ext uri="{FF2B5EF4-FFF2-40B4-BE49-F238E27FC236}">
                <a16:creationId xmlns:a16="http://schemas.microsoft.com/office/drawing/2014/main" id="{FCCBC8A8-6437-EF44-978F-0A4DD9FE9612}"/>
              </a:ext>
            </a:extLst>
          </p:cNvPr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 대여 시스템 구조 및 </a:t>
            </a:r>
            <a:r>
              <a:rPr lang="en-US" altLang="ko-KR" sz="800" kern="0" dirty="0">
                <a:solidFill>
                  <a:srgbClr val="87726A"/>
                </a:solidFill>
              </a:rPr>
              <a:t>UI</a:t>
            </a:r>
            <a:r>
              <a:rPr lang="ko-KR" altLang="en-US" sz="800" kern="0" dirty="0">
                <a:solidFill>
                  <a:srgbClr val="87726A"/>
                </a:solidFill>
              </a:rPr>
              <a:t> </a:t>
            </a:r>
            <a:r>
              <a:rPr lang="en-US" altLang="ko-KR" sz="800" kern="0" dirty="0">
                <a:solidFill>
                  <a:srgbClr val="87726A"/>
                </a:solidFill>
              </a:rPr>
              <a:t>– </a:t>
            </a:r>
            <a:r>
              <a:rPr lang="ko-KR" altLang="en-US" sz="800" kern="0" dirty="0">
                <a:solidFill>
                  <a:srgbClr val="87726A"/>
                </a:solidFill>
              </a:rPr>
              <a:t>요구 사항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AC58F9-0492-CE4B-82E0-5F2F4CBB2923}"/>
              </a:ext>
            </a:extLst>
          </p:cNvPr>
          <p:cNvCxnSpPr>
            <a:cxnSpLocks/>
          </p:cNvCxnSpPr>
          <p:nvPr/>
        </p:nvCxnSpPr>
        <p:spPr>
          <a:xfrm flipH="1">
            <a:off x="3788172" y="3563003"/>
            <a:ext cx="516492" cy="35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모서리가 둥근 직사각형 19">
            <a:extLst>
              <a:ext uri="{FF2B5EF4-FFF2-40B4-BE49-F238E27FC236}">
                <a16:creationId xmlns:a16="http://schemas.microsoft.com/office/drawing/2014/main" id="{713ECD3B-7AF1-6C4D-BEE2-473B5AD9F230}"/>
              </a:ext>
            </a:extLst>
          </p:cNvPr>
          <p:cNvSpPr/>
          <p:nvPr/>
        </p:nvSpPr>
        <p:spPr>
          <a:xfrm>
            <a:off x="9801647" y="2864101"/>
            <a:ext cx="1060827" cy="760880"/>
          </a:xfrm>
          <a:prstGeom prst="roundRect">
            <a:avLst>
              <a:gd name="adj" fmla="val 12696"/>
            </a:avLst>
          </a:prstGeom>
          <a:solidFill>
            <a:srgbClr val="8497B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DB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9E02BD-6BDD-B34D-8E16-FB44B4126803}"/>
              </a:ext>
            </a:extLst>
          </p:cNvPr>
          <p:cNvCxnSpPr>
            <a:cxnSpLocks/>
          </p:cNvCxnSpPr>
          <p:nvPr/>
        </p:nvCxnSpPr>
        <p:spPr>
          <a:xfrm flipV="1">
            <a:off x="9239039" y="3181632"/>
            <a:ext cx="562608" cy="40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097C5D-19C0-334C-A46F-8A8AD7E8BA53}"/>
              </a:ext>
            </a:extLst>
          </p:cNvPr>
          <p:cNvCxnSpPr>
            <a:cxnSpLocks/>
          </p:cNvCxnSpPr>
          <p:nvPr/>
        </p:nvCxnSpPr>
        <p:spPr>
          <a:xfrm flipH="1">
            <a:off x="9262097" y="3438404"/>
            <a:ext cx="516492" cy="35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6EDF5A-9752-B84D-81AD-E959DE405F63}"/>
              </a:ext>
            </a:extLst>
          </p:cNvPr>
          <p:cNvSpPr/>
          <p:nvPr/>
        </p:nvSpPr>
        <p:spPr>
          <a:xfrm flipH="1">
            <a:off x="2310567" y="4080508"/>
            <a:ext cx="9424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8F0524-AC91-7242-96F0-3E33C947B508}"/>
              </a:ext>
            </a:extLst>
          </p:cNvPr>
          <p:cNvSpPr/>
          <p:nvPr/>
        </p:nvSpPr>
        <p:spPr>
          <a:xfrm flipH="1">
            <a:off x="7785667" y="4006326"/>
            <a:ext cx="9424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247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04070-E192-0B45-B41B-C4DBE9A3D028}"/>
              </a:ext>
            </a:extLst>
          </p:cNvPr>
          <p:cNvSpPr/>
          <p:nvPr/>
        </p:nvSpPr>
        <p:spPr>
          <a:xfrm>
            <a:off x="4586070" y="1407671"/>
            <a:ext cx="2803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대여 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DCB20-5997-B543-9112-6E74F64D9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47" y="2562948"/>
            <a:ext cx="8706986" cy="1895543"/>
          </a:xfrm>
          <a:prstGeom prst="rect">
            <a:avLst/>
          </a:prstGeom>
        </p:spPr>
      </p:pic>
      <p:sp>
        <p:nvSpPr>
          <p:cNvPr id="9" name="직사각형 5">
            <a:extLst>
              <a:ext uri="{FF2B5EF4-FFF2-40B4-BE49-F238E27FC236}">
                <a16:creationId xmlns:a16="http://schemas.microsoft.com/office/drawing/2014/main" id="{D78974B4-E99B-074C-9671-25B44DF31C64}"/>
              </a:ext>
            </a:extLst>
          </p:cNvPr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 대여 시스템 구조 및 </a:t>
            </a:r>
            <a:r>
              <a:rPr lang="en-US" altLang="ko-KR" sz="800" kern="0" dirty="0">
                <a:solidFill>
                  <a:srgbClr val="87726A"/>
                </a:solidFill>
              </a:rPr>
              <a:t>UI</a:t>
            </a:r>
            <a:r>
              <a:rPr lang="ko-KR" altLang="en-US" sz="800" kern="0" dirty="0">
                <a:solidFill>
                  <a:srgbClr val="87726A"/>
                </a:solidFill>
              </a:rPr>
              <a:t> </a:t>
            </a:r>
            <a:r>
              <a:rPr lang="en-US" altLang="ko-KR" sz="800" kern="0" dirty="0">
                <a:solidFill>
                  <a:srgbClr val="87726A"/>
                </a:solidFill>
              </a:rPr>
              <a:t>– </a:t>
            </a:r>
            <a:r>
              <a:rPr lang="ko-KR" altLang="en-US" sz="800" kern="0" dirty="0">
                <a:solidFill>
                  <a:srgbClr val="87726A"/>
                </a:solidFill>
              </a:rPr>
              <a:t>요구 사항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8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04070-E192-0B45-B41B-C4DBE9A3D028}"/>
              </a:ext>
            </a:extLst>
          </p:cNvPr>
          <p:cNvSpPr/>
          <p:nvPr/>
        </p:nvSpPr>
        <p:spPr>
          <a:xfrm>
            <a:off x="4586070" y="1407671"/>
            <a:ext cx="2803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추가 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4D030-6EE6-FB49-A2BE-DEECFE63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503" y="2313205"/>
            <a:ext cx="6270994" cy="2645219"/>
          </a:xfrm>
          <a:prstGeom prst="rect">
            <a:avLst/>
          </a:prstGeom>
        </p:spPr>
      </p:pic>
      <p:sp>
        <p:nvSpPr>
          <p:cNvPr id="41" name="직사각형 5">
            <a:extLst>
              <a:ext uri="{FF2B5EF4-FFF2-40B4-BE49-F238E27FC236}">
                <a16:creationId xmlns:a16="http://schemas.microsoft.com/office/drawing/2014/main" id="{C6031602-2BC0-A74B-A282-16658464B013}"/>
              </a:ext>
            </a:extLst>
          </p:cNvPr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 대여 시스템 구조 및 </a:t>
            </a:r>
            <a:r>
              <a:rPr lang="en-US" altLang="ko-KR" sz="800" kern="0" dirty="0">
                <a:solidFill>
                  <a:srgbClr val="87726A"/>
                </a:solidFill>
              </a:rPr>
              <a:t>UI</a:t>
            </a:r>
            <a:r>
              <a:rPr lang="ko-KR" altLang="en-US" sz="800" kern="0" dirty="0">
                <a:solidFill>
                  <a:srgbClr val="87726A"/>
                </a:solidFill>
              </a:rPr>
              <a:t> </a:t>
            </a:r>
            <a:r>
              <a:rPr lang="en-US" altLang="ko-KR" sz="800" kern="0" dirty="0">
                <a:solidFill>
                  <a:srgbClr val="87726A"/>
                </a:solidFill>
              </a:rPr>
              <a:t>– </a:t>
            </a:r>
            <a:r>
              <a:rPr lang="ko-KR" altLang="en-US" sz="800" kern="0" dirty="0">
                <a:solidFill>
                  <a:srgbClr val="87726A"/>
                </a:solidFill>
              </a:rPr>
              <a:t>요구 사항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463924" y="2203100"/>
            <a:ext cx="5596230" cy="1985611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270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87726A"/>
                </a:solidFill>
              </a:rPr>
              <a:t>Chapter 3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87726A"/>
                </a:solidFill>
              </a:rPr>
              <a:t>추가 기능 구조 및 </a:t>
            </a:r>
            <a:r>
              <a:rPr lang="en-US" altLang="ko-KR" sz="3600" b="1" i="1" kern="0" dirty="0">
                <a:solidFill>
                  <a:srgbClr val="87726A"/>
                </a:solidFill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31151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04070-E192-0B45-B41B-C4DBE9A3D028}"/>
              </a:ext>
            </a:extLst>
          </p:cNvPr>
          <p:cNvSpPr/>
          <p:nvPr/>
        </p:nvSpPr>
        <p:spPr>
          <a:xfrm>
            <a:off x="3806210" y="1407671"/>
            <a:ext cx="43636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제목 검색 구조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2B27B064-C58C-484B-918A-488F95ABDB91}"/>
              </a:ext>
            </a:extLst>
          </p:cNvPr>
          <p:cNvSpPr/>
          <p:nvPr/>
        </p:nvSpPr>
        <p:spPr>
          <a:xfrm>
            <a:off x="4985468" y="2467850"/>
            <a:ext cx="2035629" cy="522313"/>
          </a:xfrm>
          <a:prstGeom prst="roundRect">
            <a:avLst>
              <a:gd name="adj" fmla="val 1269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LIBListServlet.java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모서리가 둥근 직사각형 19">
            <a:extLst>
              <a:ext uri="{FF2B5EF4-FFF2-40B4-BE49-F238E27FC236}">
                <a16:creationId xmlns:a16="http://schemas.microsoft.com/office/drawing/2014/main" id="{7FF5B824-8DF3-AB49-96AB-CEDED307A22E}"/>
              </a:ext>
            </a:extLst>
          </p:cNvPr>
          <p:cNvSpPr/>
          <p:nvPr/>
        </p:nvSpPr>
        <p:spPr>
          <a:xfrm>
            <a:off x="5016598" y="4470249"/>
            <a:ext cx="2035628" cy="522313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LIBListView.jsp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8A6134-B8AA-4C43-8D21-F062AEC716E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347348" y="2729007"/>
            <a:ext cx="638120" cy="52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19">
            <a:extLst>
              <a:ext uri="{FF2B5EF4-FFF2-40B4-BE49-F238E27FC236}">
                <a16:creationId xmlns:a16="http://schemas.microsoft.com/office/drawing/2014/main" id="{041DF619-9F77-5647-AFBB-C7FC58399950}"/>
              </a:ext>
            </a:extLst>
          </p:cNvPr>
          <p:cNvSpPr/>
          <p:nvPr/>
        </p:nvSpPr>
        <p:spPr>
          <a:xfrm>
            <a:off x="7879630" y="2467850"/>
            <a:ext cx="1155462" cy="522313"/>
          </a:xfrm>
          <a:prstGeom prst="roundRect">
            <a:avLst>
              <a:gd name="adj" fmla="val 12696"/>
            </a:avLst>
          </a:prstGeom>
          <a:solidFill>
            <a:srgbClr val="8497B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DB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모서리가 둥근 직사각형 19">
            <a:extLst>
              <a:ext uri="{FF2B5EF4-FFF2-40B4-BE49-F238E27FC236}">
                <a16:creationId xmlns:a16="http://schemas.microsoft.com/office/drawing/2014/main" id="{D4D1B991-9B43-494A-9E1B-11ECD93DA565}"/>
              </a:ext>
            </a:extLst>
          </p:cNvPr>
          <p:cNvSpPr/>
          <p:nvPr/>
        </p:nvSpPr>
        <p:spPr>
          <a:xfrm>
            <a:off x="4985468" y="3381283"/>
            <a:ext cx="2066759" cy="548165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FIND=true&amp;</a:t>
            </a:r>
          </a:p>
          <a:p>
            <a:pPr algn="ctr"/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QUERY=title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2D2BBF-C1EA-2845-B23D-36BDFF559ADE}"/>
              </a:ext>
            </a:extLst>
          </p:cNvPr>
          <p:cNvSpPr/>
          <p:nvPr/>
        </p:nvSpPr>
        <p:spPr>
          <a:xfrm flipH="1">
            <a:off x="5691769" y="2929937"/>
            <a:ext cx="74077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31DB4E-BF73-AC45-9C90-21F9C4B99413}"/>
              </a:ext>
            </a:extLst>
          </p:cNvPr>
          <p:cNvCxnSpPr>
            <a:cxnSpLocks/>
          </p:cNvCxnSpPr>
          <p:nvPr/>
        </p:nvCxnSpPr>
        <p:spPr>
          <a:xfrm>
            <a:off x="4347346" y="3407815"/>
            <a:ext cx="1083395" cy="102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4ED5D7-4A71-3544-9AF5-3564C06ECEA2}"/>
              </a:ext>
            </a:extLst>
          </p:cNvPr>
          <p:cNvCxnSpPr>
            <a:cxnSpLocks/>
          </p:cNvCxnSpPr>
          <p:nvPr/>
        </p:nvCxnSpPr>
        <p:spPr>
          <a:xfrm>
            <a:off x="7021098" y="2602174"/>
            <a:ext cx="82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5D7FE0-1A50-AE40-B3FD-23EFA113E758}"/>
              </a:ext>
            </a:extLst>
          </p:cNvPr>
          <p:cNvCxnSpPr>
            <a:cxnSpLocks/>
          </p:cNvCxnSpPr>
          <p:nvPr/>
        </p:nvCxnSpPr>
        <p:spPr>
          <a:xfrm flipH="1">
            <a:off x="7052226" y="2830664"/>
            <a:ext cx="827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5">
            <a:extLst>
              <a:ext uri="{FF2B5EF4-FFF2-40B4-BE49-F238E27FC236}">
                <a16:creationId xmlns:a16="http://schemas.microsoft.com/office/drawing/2014/main" id="{164278F2-BF2F-E84A-854A-3AFB3A88AD87}"/>
              </a:ext>
            </a:extLst>
          </p:cNvPr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 대여 시스템 구조 및 </a:t>
            </a:r>
            <a:r>
              <a:rPr lang="en-US" altLang="ko-KR" sz="800" kern="0" dirty="0">
                <a:solidFill>
                  <a:srgbClr val="87726A"/>
                </a:solidFill>
              </a:rPr>
              <a:t>UI</a:t>
            </a:r>
            <a:r>
              <a:rPr lang="ko-KR" altLang="en-US" sz="800" kern="0" dirty="0">
                <a:solidFill>
                  <a:srgbClr val="87726A"/>
                </a:solidFill>
              </a:rPr>
              <a:t> </a:t>
            </a:r>
            <a:r>
              <a:rPr lang="en-US" altLang="ko-KR" sz="800" kern="0" dirty="0">
                <a:solidFill>
                  <a:srgbClr val="87726A"/>
                </a:solidFill>
              </a:rPr>
              <a:t>– </a:t>
            </a:r>
            <a:r>
              <a:rPr lang="ko-KR" altLang="en-US" sz="800" kern="0" dirty="0">
                <a:solidFill>
                  <a:srgbClr val="87726A"/>
                </a:solidFill>
              </a:rPr>
              <a:t>추가 기능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7" name="모서리가 둥근 직사각형 19">
            <a:extLst>
              <a:ext uri="{FF2B5EF4-FFF2-40B4-BE49-F238E27FC236}">
                <a16:creationId xmlns:a16="http://schemas.microsoft.com/office/drawing/2014/main" id="{2BD99350-9D8B-404D-9556-AF9EE06B49FB}"/>
              </a:ext>
            </a:extLst>
          </p:cNvPr>
          <p:cNvSpPr/>
          <p:nvPr/>
        </p:nvSpPr>
        <p:spPr>
          <a:xfrm>
            <a:off x="3021009" y="3105286"/>
            <a:ext cx="1413315" cy="522313"/>
          </a:xfrm>
          <a:prstGeom prst="roundRect">
            <a:avLst>
              <a:gd name="adj" fmla="val 12696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LIBIndex.java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85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2" y="1063487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04070-E192-0B45-B41B-C4DBE9A3D028}"/>
              </a:ext>
            </a:extLst>
          </p:cNvPr>
          <p:cNvSpPr/>
          <p:nvPr/>
        </p:nvSpPr>
        <p:spPr>
          <a:xfrm>
            <a:off x="4043454" y="1407671"/>
            <a:ext cx="38892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제목 검색 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D075D8-23CA-4E4F-9B2A-E9CD0361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31" y="2313205"/>
            <a:ext cx="10514137" cy="3401795"/>
          </a:xfrm>
          <a:prstGeom prst="rect">
            <a:avLst/>
          </a:prstGeom>
        </p:spPr>
      </p:pic>
      <p:sp>
        <p:nvSpPr>
          <p:cNvPr id="16" name="직사각형 5">
            <a:extLst>
              <a:ext uri="{FF2B5EF4-FFF2-40B4-BE49-F238E27FC236}">
                <a16:creationId xmlns:a16="http://schemas.microsoft.com/office/drawing/2014/main" id="{7DA5E903-3EBC-DC43-A302-159B1AB976FF}"/>
              </a:ext>
            </a:extLst>
          </p:cNvPr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 대여 시스템 구조 및 </a:t>
            </a:r>
            <a:r>
              <a:rPr lang="en-US" altLang="ko-KR" sz="800" kern="0" dirty="0">
                <a:solidFill>
                  <a:srgbClr val="87726A"/>
                </a:solidFill>
              </a:rPr>
              <a:t>UI</a:t>
            </a:r>
            <a:r>
              <a:rPr lang="ko-KR" altLang="en-US" sz="800" kern="0" dirty="0">
                <a:solidFill>
                  <a:srgbClr val="87726A"/>
                </a:solidFill>
              </a:rPr>
              <a:t> </a:t>
            </a:r>
            <a:r>
              <a:rPr lang="en-US" altLang="ko-KR" sz="800" kern="0" dirty="0">
                <a:solidFill>
                  <a:srgbClr val="87726A"/>
                </a:solidFill>
              </a:rPr>
              <a:t>– </a:t>
            </a:r>
            <a:r>
              <a:rPr lang="ko-KR" altLang="en-US" sz="800" kern="0" dirty="0">
                <a:solidFill>
                  <a:srgbClr val="87726A"/>
                </a:solidFill>
              </a:rPr>
              <a:t>추가 기능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9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04070-E192-0B45-B41B-C4DBE9A3D028}"/>
              </a:ext>
            </a:extLst>
          </p:cNvPr>
          <p:cNvSpPr/>
          <p:nvPr/>
        </p:nvSpPr>
        <p:spPr>
          <a:xfrm>
            <a:off x="3725257" y="1407671"/>
            <a:ext cx="45255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상세 정보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2B27B064-C58C-484B-918A-488F95ABDB91}"/>
              </a:ext>
            </a:extLst>
          </p:cNvPr>
          <p:cNvSpPr/>
          <p:nvPr/>
        </p:nvSpPr>
        <p:spPr>
          <a:xfrm>
            <a:off x="4985468" y="2467850"/>
            <a:ext cx="2035629" cy="522313"/>
          </a:xfrm>
          <a:prstGeom prst="roundRect">
            <a:avLst>
              <a:gd name="adj" fmla="val 1269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LIBIndexServlet.java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모서리가 둥근 직사각형 19">
            <a:extLst>
              <a:ext uri="{FF2B5EF4-FFF2-40B4-BE49-F238E27FC236}">
                <a16:creationId xmlns:a16="http://schemas.microsoft.com/office/drawing/2014/main" id="{7FF5B824-8DF3-AB49-96AB-CEDED307A22E}"/>
              </a:ext>
            </a:extLst>
          </p:cNvPr>
          <p:cNvSpPr/>
          <p:nvPr/>
        </p:nvSpPr>
        <p:spPr>
          <a:xfrm>
            <a:off x="5016598" y="4470249"/>
            <a:ext cx="2035628" cy="522313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LIBIndexView.jsp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8A6134-B8AA-4C43-8D21-F062AEC716E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347348" y="2729007"/>
            <a:ext cx="638120" cy="52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19">
            <a:extLst>
              <a:ext uri="{FF2B5EF4-FFF2-40B4-BE49-F238E27FC236}">
                <a16:creationId xmlns:a16="http://schemas.microsoft.com/office/drawing/2014/main" id="{041DF619-9F77-5647-AFBB-C7FC58399950}"/>
              </a:ext>
            </a:extLst>
          </p:cNvPr>
          <p:cNvSpPr/>
          <p:nvPr/>
        </p:nvSpPr>
        <p:spPr>
          <a:xfrm>
            <a:off x="7879630" y="2467850"/>
            <a:ext cx="1155462" cy="522313"/>
          </a:xfrm>
          <a:prstGeom prst="roundRect">
            <a:avLst>
              <a:gd name="adj" fmla="val 12696"/>
            </a:avLst>
          </a:prstGeom>
          <a:solidFill>
            <a:srgbClr val="8497B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DB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모서리가 둥근 직사각형 19">
            <a:extLst>
              <a:ext uri="{FF2B5EF4-FFF2-40B4-BE49-F238E27FC236}">
                <a16:creationId xmlns:a16="http://schemas.microsoft.com/office/drawing/2014/main" id="{D4D1B991-9B43-494A-9E1B-11ECD93DA565}"/>
              </a:ext>
            </a:extLst>
          </p:cNvPr>
          <p:cNvSpPr/>
          <p:nvPr/>
        </p:nvSpPr>
        <p:spPr>
          <a:xfrm>
            <a:off x="4985468" y="3381284"/>
            <a:ext cx="2066759" cy="415946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id=num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2D2BBF-C1EA-2845-B23D-36BDFF559ADE}"/>
              </a:ext>
            </a:extLst>
          </p:cNvPr>
          <p:cNvSpPr/>
          <p:nvPr/>
        </p:nvSpPr>
        <p:spPr>
          <a:xfrm flipH="1">
            <a:off x="5691769" y="2929937"/>
            <a:ext cx="74077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31DB4E-BF73-AC45-9C90-21F9C4B99413}"/>
              </a:ext>
            </a:extLst>
          </p:cNvPr>
          <p:cNvCxnSpPr>
            <a:cxnSpLocks/>
          </p:cNvCxnSpPr>
          <p:nvPr/>
        </p:nvCxnSpPr>
        <p:spPr>
          <a:xfrm>
            <a:off x="4347346" y="3407815"/>
            <a:ext cx="1083395" cy="102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05F8D5-656F-D24D-A1A5-3CBDEAC8C78A}"/>
              </a:ext>
            </a:extLst>
          </p:cNvPr>
          <p:cNvCxnSpPr>
            <a:cxnSpLocks/>
          </p:cNvCxnSpPr>
          <p:nvPr/>
        </p:nvCxnSpPr>
        <p:spPr>
          <a:xfrm>
            <a:off x="7021098" y="2596896"/>
            <a:ext cx="82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51F172-0B19-814B-B94F-7571E7B6CCB4}"/>
              </a:ext>
            </a:extLst>
          </p:cNvPr>
          <p:cNvCxnSpPr>
            <a:cxnSpLocks/>
          </p:cNvCxnSpPr>
          <p:nvPr/>
        </p:nvCxnSpPr>
        <p:spPr>
          <a:xfrm flipH="1">
            <a:off x="7052226" y="2834640"/>
            <a:ext cx="792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5">
            <a:extLst>
              <a:ext uri="{FF2B5EF4-FFF2-40B4-BE49-F238E27FC236}">
                <a16:creationId xmlns:a16="http://schemas.microsoft.com/office/drawing/2014/main" id="{1A877257-CB2D-2043-88E1-8C275BEBACB4}"/>
              </a:ext>
            </a:extLst>
          </p:cNvPr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 대여 시스템 구조 및 </a:t>
            </a:r>
            <a:r>
              <a:rPr lang="en-US" altLang="ko-KR" sz="800" kern="0" dirty="0">
                <a:solidFill>
                  <a:srgbClr val="87726A"/>
                </a:solidFill>
              </a:rPr>
              <a:t>UI</a:t>
            </a:r>
            <a:r>
              <a:rPr lang="ko-KR" altLang="en-US" sz="800" kern="0" dirty="0">
                <a:solidFill>
                  <a:srgbClr val="87726A"/>
                </a:solidFill>
              </a:rPr>
              <a:t> </a:t>
            </a:r>
            <a:r>
              <a:rPr lang="en-US" altLang="ko-KR" sz="800" kern="0" dirty="0">
                <a:solidFill>
                  <a:srgbClr val="87726A"/>
                </a:solidFill>
              </a:rPr>
              <a:t>– </a:t>
            </a:r>
            <a:r>
              <a:rPr lang="ko-KR" altLang="en-US" sz="800" kern="0" dirty="0">
                <a:solidFill>
                  <a:srgbClr val="87726A"/>
                </a:solidFill>
              </a:rPr>
              <a:t>추가 기능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7" name="모서리가 둥근 직사각형 19">
            <a:extLst>
              <a:ext uri="{FF2B5EF4-FFF2-40B4-BE49-F238E27FC236}">
                <a16:creationId xmlns:a16="http://schemas.microsoft.com/office/drawing/2014/main" id="{2BD99350-9D8B-404D-9556-AF9EE06B49FB}"/>
              </a:ext>
            </a:extLst>
          </p:cNvPr>
          <p:cNvSpPr/>
          <p:nvPr/>
        </p:nvSpPr>
        <p:spPr>
          <a:xfrm>
            <a:off x="3018599" y="3069976"/>
            <a:ext cx="1413315" cy="522313"/>
          </a:xfrm>
          <a:prstGeom prst="roundRect">
            <a:avLst>
              <a:gd name="adj" fmla="val 12696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LIBIndex.java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3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04070-E192-0B45-B41B-C4DBE9A3D028}"/>
              </a:ext>
            </a:extLst>
          </p:cNvPr>
          <p:cNvSpPr/>
          <p:nvPr/>
        </p:nvSpPr>
        <p:spPr>
          <a:xfrm>
            <a:off x="4071506" y="1407671"/>
            <a:ext cx="38331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</a:t>
            </a:r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상세 정보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모서리가 둥근 직사각형 19">
            <a:extLst>
              <a:ext uri="{FF2B5EF4-FFF2-40B4-BE49-F238E27FC236}">
                <a16:creationId xmlns:a16="http://schemas.microsoft.com/office/drawing/2014/main" id="{7FF5B824-8DF3-AB49-96AB-CEDED307A22E}"/>
              </a:ext>
            </a:extLst>
          </p:cNvPr>
          <p:cNvSpPr/>
          <p:nvPr/>
        </p:nvSpPr>
        <p:spPr>
          <a:xfrm>
            <a:off x="4984793" y="5356518"/>
            <a:ext cx="2035628" cy="522313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LIBIndexView.jsp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모서리가 둥근 직사각형 19">
            <a:extLst>
              <a:ext uri="{FF2B5EF4-FFF2-40B4-BE49-F238E27FC236}">
                <a16:creationId xmlns:a16="http://schemas.microsoft.com/office/drawing/2014/main" id="{041DF619-9F77-5647-AFBB-C7FC58399950}"/>
              </a:ext>
            </a:extLst>
          </p:cNvPr>
          <p:cNvSpPr/>
          <p:nvPr/>
        </p:nvSpPr>
        <p:spPr>
          <a:xfrm>
            <a:off x="5424876" y="2135372"/>
            <a:ext cx="1155462" cy="522313"/>
          </a:xfrm>
          <a:prstGeom prst="roundRect">
            <a:avLst>
              <a:gd name="adj" fmla="val 1269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DB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모서리가 둥근 직사각형 19">
            <a:extLst>
              <a:ext uri="{FF2B5EF4-FFF2-40B4-BE49-F238E27FC236}">
                <a16:creationId xmlns:a16="http://schemas.microsoft.com/office/drawing/2014/main" id="{D4D1B991-9B43-494A-9E1B-11ECD93DA565}"/>
              </a:ext>
            </a:extLst>
          </p:cNvPr>
          <p:cNvSpPr/>
          <p:nvPr/>
        </p:nvSpPr>
        <p:spPr>
          <a:xfrm>
            <a:off x="4984793" y="4267553"/>
            <a:ext cx="2035629" cy="415946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id=num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2D2BBF-C1EA-2845-B23D-36BDFF559ADE}"/>
              </a:ext>
            </a:extLst>
          </p:cNvPr>
          <p:cNvSpPr/>
          <p:nvPr/>
        </p:nvSpPr>
        <p:spPr>
          <a:xfrm flipH="1">
            <a:off x="5545055" y="3703556"/>
            <a:ext cx="9547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47FC75-E349-5240-BE50-58448092AB6E}"/>
              </a:ext>
            </a:extLst>
          </p:cNvPr>
          <p:cNvSpPr/>
          <p:nvPr/>
        </p:nvSpPr>
        <p:spPr>
          <a:xfrm>
            <a:off x="2987493" y="3710707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대여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모서리가 둥근 직사각형 19">
            <a:extLst>
              <a:ext uri="{FF2B5EF4-FFF2-40B4-BE49-F238E27FC236}">
                <a16:creationId xmlns:a16="http://schemas.microsoft.com/office/drawing/2014/main" id="{81A1211E-A957-4B4F-BD45-0E5C452A118C}"/>
              </a:ext>
            </a:extLst>
          </p:cNvPr>
          <p:cNvSpPr/>
          <p:nvPr/>
        </p:nvSpPr>
        <p:spPr>
          <a:xfrm>
            <a:off x="3384454" y="3261370"/>
            <a:ext cx="2152441" cy="415946"/>
          </a:xfrm>
          <a:prstGeom prst="roundRect">
            <a:avLst>
              <a:gd name="adj" fmla="val 1269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LIBRentServlet.java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모서리가 둥근 직사각형 19">
            <a:extLst>
              <a:ext uri="{FF2B5EF4-FFF2-40B4-BE49-F238E27FC236}">
                <a16:creationId xmlns:a16="http://schemas.microsoft.com/office/drawing/2014/main" id="{76E50506-F69B-344F-98E1-8E92B4778BD9}"/>
              </a:ext>
            </a:extLst>
          </p:cNvPr>
          <p:cNvSpPr/>
          <p:nvPr/>
        </p:nvSpPr>
        <p:spPr>
          <a:xfrm>
            <a:off x="6412709" y="3261370"/>
            <a:ext cx="2122453" cy="415946"/>
          </a:xfrm>
          <a:prstGeom prst="roundRect">
            <a:avLst>
              <a:gd name="adj" fmla="val 1269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LIBReturnServlet.java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32C728-848B-5D46-BE99-C6B3D1563DF9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6096000" y="3677316"/>
            <a:ext cx="1377936" cy="167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2B1A02-2607-484E-A40E-04D71599A7B2}"/>
              </a:ext>
            </a:extLst>
          </p:cNvPr>
          <p:cNvCxnSpPr>
            <a:cxnSpLocks/>
            <a:stCxn id="19" idx="0"/>
            <a:endCxn id="25" idx="2"/>
          </p:cNvCxnSpPr>
          <p:nvPr/>
        </p:nvCxnSpPr>
        <p:spPr>
          <a:xfrm flipH="1" flipV="1">
            <a:off x="4460675" y="3677316"/>
            <a:ext cx="1541932" cy="167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54A3F9E-EB25-3C46-B480-8C586CC04DED}"/>
              </a:ext>
            </a:extLst>
          </p:cNvPr>
          <p:cNvSpPr/>
          <p:nvPr/>
        </p:nvSpPr>
        <p:spPr>
          <a:xfrm>
            <a:off x="7713039" y="3710707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반납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B74E7D-00D2-0342-98F2-075DEF2C466F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022416" y="2657685"/>
            <a:ext cx="1451520" cy="60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416A2E-9895-144B-884D-4682F5DED252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460675" y="2674380"/>
            <a:ext cx="1527380" cy="58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9E3B25-647E-8045-B5BF-2506CB188AF8}"/>
              </a:ext>
            </a:extLst>
          </p:cNvPr>
          <p:cNvCxnSpPr>
            <a:cxnSpLocks/>
          </p:cNvCxnSpPr>
          <p:nvPr/>
        </p:nvCxnSpPr>
        <p:spPr>
          <a:xfrm flipH="1">
            <a:off x="3977640" y="2657685"/>
            <a:ext cx="1559255" cy="60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B9D1A6-401A-894E-BC3E-FAA90A07B7D2}"/>
              </a:ext>
            </a:extLst>
          </p:cNvPr>
          <p:cNvCxnSpPr>
            <a:cxnSpLocks/>
          </p:cNvCxnSpPr>
          <p:nvPr/>
        </p:nvCxnSpPr>
        <p:spPr>
          <a:xfrm flipH="1" flipV="1">
            <a:off x="2851053" y="2671133"/>
            <a:ext cx="1126587" cy="58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모서리가 둥근 직사각형 19">
            <a:extLst>
              <a:ext uri="{FF2B5EF4-FFF2-40B4-BE49-F238E27FC236}">
                <a16:creationId xmlns:a16="http://schemas.microsoft.com/office/drawing/2014/main" id="{8B14DFFC-84E7-2542-A207-385512D48356}"/>
              </a:ext>
            </a:extLst>
          </p:cNvPr>
          <p:cNvSpPr/>
          <p:nvPr/>
        </p:nvSpPr>
        <p:spPr>
          <a:xfrm>
            <a:off x="1722545" y="2130498"/>
            <a:ext cx="2035629" cy="522313"/>
          </a:xfrm>
          <a:prstGeom prst="roundRect">
            <a:avLst>
              <a:gd name="adj" fmla="val 1269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LIBListServlet.java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모서리가 둥근 직사각형 19">
            <a:extLst>
              <a:ext uri="{FF2B5EF4-FFF2-40B4-BE49-F238E27FC236}">
                <a16:creationId xmlns:a16="http://schemas.microsoft.com/office/drawing/2014/main" id="{C650A589-0F61-4042-B200-3912B038966E}"/>
              </a:ext>
            </a:extLst>
          </p:cNvPr>
          <p:cNvSpPr/>
          <p:nvPr/>
        </p:nvSpPr>
        <p:spPr>
          <a:xfrm>
            <a:off x="8159258" y="2054002"/>
            <a:ext cx="2035629" cy="522313"/>
          </a:xfrm>
          <a:prstGeom prst="roundRect">
            <a:avLst>
              <a:gd name="adj" fmla="val 1269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LIBListServlet.java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7371AAD-1B01-8740-A185-E313668C969C}"/>
              </a:ext>
            </a:extLst>
          </p:cNvPr>
          <p:cNvCxnSpPr>
            <a:cxnSpLocks/>
          </p:cNvCxnSpPr>
          <p:nvPr/>
        </p:nvCxnSpPr>
        <p:spPr>
          <a:xfrm flipV="1">
            <a:off x="7904607" y="2609706"/>
            <a:ext cx="1272465" cy="64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3FB7DA-D321-EF43-AD01-6C364F67FBA5}"/>
              </a:ext>
            </a:extLst>
          </p:cNvPr>
          <p:cNvCxnSpPr>
            <a:cxnSpLocks/>
          </p:cNvCxnSpPr>
          <p:nvPr/>
        </p:nvCxnSpPr>
        <p:spPr>
          <a:xfrm>
            <a:off x="6501809" y="2666744"/>
            <a:ext cx="1325226" cy="57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5">
            <a:extLst>
              <a:ext uri="{FF2B5EF4-FFF2-40B4-BE49-F238E27FC236}">
                <a16:creationId xmlns:a16="http://schemas.microsoft.com/office/drawing/2014/main" id="{D0D93186-EDCE-1443-8D8E-572CAA0A36DF}"/>
              </a:ext>
            </a:extLst>
          </p:cNvPr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 대여 시스템 구조 및 </a:t>
            </a:r>
            <a:r>
              <a:rPr lang="en-US" altLang="ko-KR" sz="800" kern="0" dirty="0">
                <a:solidFill>
                  <a:srgbClr val="87726A"/>
                </a:solidFill>
              </a:rPr>
              <a:t>UI</a:t>
            </a:r>
            <a:r>
              <a:rPr lang="ko-KR" altLang="en-US" sz="800" kern="0" dirty="0">
                <a:solidFill>
                  <a:srgbClr val="87726A"/>
                </a:solidFill>
              </a:rPr>
              <a:t> </a:t>
            </a:r>
            <a:r>
              <a:rPr lang="en-US" altLang="ko-KR" sz="800" kern="0" dirty="0">
                <a:solidFill>
                  <a:srgbClr val="87726A"/>
                </a:solidFill>
              </a:rPr>
              <a:t>– </a:t>
            </a:r>
            <a:r>
              <a:rPr lang="ko-KR" altLang="en-US" sz="800" kern="0" dirty="0">
                <a:solidFill>
                  <a:srgbClr val="87726A"/>
                </a:solidFill>
              </a:rPr>
              <a:t>추가 기능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0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04070-E192-0B45-B41B-C4DBE9A3D028}"/>
              </a:ext>
            </a:extLst>
          </p:cNvPr>
          <p:cNvSpPr/>
          <p:nvPr/>
        </p:nvSpPr>
        <p:spPr>
          <a:xfrm>
            <a:off x="4071506" y="1407671"/>
            <a:ext cx="38331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</a:t>
            </a:r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상세 정보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2B27B064-C58C-484B-918A-488F95ABDB91}"/>
              </a:ext>
            </a:extLst>
          </p:cNvPr>
          <p:cNvSpPr/>
          <p:nvPr/>
        </p:nvSpPr>
        <p:spPr>
          <a:xfrm>
            <a:off x="4850296" y="2467850"/>
            <a:ext cx="2170801" cy="522313"/>
          </a:xfrm>
          <a:prstGeom prst="roundRect">
            <a:avLst>
              <a:gd name="adj" fmla="val 1269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LIBDeleteServlet.java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모서리가 둥근 직사각형 19">
            <a:extLst>
              <a:ext uri="{FF2B5EF4-FFF2-40B4-BE49-F238E27FC236}">
                <a16:creationId xmlns:a16="http://schemas.microsoft.com/office/drawing/2014/main" id="{7FF5B824-8DF3-AB49-96AB-CEDED307A22E}"/>
              </a:ext>
            </a:extLst>
          </p:cNvPr>
          <p:cNvSpPr/>
          <p:nvPr/>
        </p:nvSpPr>
        <p:spPr>
          <a:xfrm>
            <a:off x="4850295" y="4470249"/>
            <a:ext cx="2201931" cy="522313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LIBIndexView.jsp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8A6134-B8AA-4C43-8D21-F062AEC716EA}"/>
              </a:ext>
            </a:extLst>
          </p:cNvPr>
          <p:cNvCxnSpPr>
            <a:cxnSpLocks/>
          </p:cNvCxnSpPr>
          <p:nvPr/>
        </p:nvCxnSpPr>
        <p:spPr>
          <a:xfrm flipV="1">
            <a:off x="6010558" y="3011588"/>
            <a:ext cx="0" cy="145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19">
            <a:extLst>
              <a:ext uri="{FF2B5EF4-FFF2-40B4-BE49-F238E27FC236}">
                <a16:creationId xmlns:a16="http://schemas.microsoft.com/office/drawing/2014/main" id="{041DF619-9F77-5647-AFBB-C7FC58399950}"/>
              </a:ext>
            </a:extLst>
          </p:cNvPr>
          <p:cNvSpPr/>
          <p:nvPr/>
        </p:nvSpPr>
        <p:spPr>
          <a:xfrm>
            <a:off x="7879630" y="2467850"/>
            <a:ext cx="1155462" cy="522313"/>
          </a:xfrm>
          <a:prstGeom prst="roundRect">
            <a:avLst>
              <a:gd name="adj" fmla="val 12696"/>
            </a:avLst>
          </a:prstGeom>
          <a:solidFill>
            <a:srgbClr val="8497B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DB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모서리가 둥근 직사각형 19">
            <a:extLst>
              <a:ext uri="{FF2B5EF4-FFF2-40B4-BE49-F238E27FC236}">
                <a16:creationId xmlns:a16="http://schemas.microsoft.com/office/drawing/2014/main" id="{D4D1B991-9B43-494A-9E1B-11ECD93DA565}"/>
              </a:ext>
            </a:extLst>
          </p:cNvPr>
          <p:cNvSpPr/>
          <p:nvPr/>
        </p:nvSpPr>
        <p:spPr>
          <a:xfrm>
            <a:off x="4850296" y="3381284"/>
            <a:ext cx="2201931" cy="415946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id=num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2D2BBF-C1EA-2845-B23D-36BDFF559ADE}"/>
              </a:ext>
            </a:extLst>
          </p:cNvPr>
          <p:cNvSpPr/>
          <p:nvPr/>
        </p:nvSpPr>
        <p:spPr>
          <a:xfrm flipH="1">
            <a:off x="6065459" y="2964822"/>
            <a:ext cx="9867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474EEC-E0A3-C742-8C92-1A2AB556E73A}"/>
              </a:ext>
            </a:extLst>
          </p:cNvPr>
          <p:cNvSpPr/>
          <p:nvPr/>
        </p:nvSpPr>
        <p:spPr>
          <a:xfrm>
            <a:off x="5480414" y="5257728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삭제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8C3759-30EC-924B-93A4-BB852FC7E850}"/>
              </a:ext>
            </a:extLst>
          </p:cNvPr>
          <p:cNvCxnSpPr>
            <a:cxnSpLocks/>
          </p:cNvCxnSpPr>
          <p:nvPr/>
        </p:nvCxnSpPr>
        <p:spPr>
          <a:xfrm>
            <a:off x="7021097" y="2641542"/>
            <a:ext cx="85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5">
            <a:extLst>
              <a:ext uri="{FF2B5EF4-FFF2-40B4-BE49-F238E27FC236}">
                <a16:creationId xmlns:a16="http://schemas.microsoft.com/office/drawing/2014/main" id="{957AD669-83B7-EB42-9A75-315F9624CFAC}"/>
              </a:ext>
            </a:extLst>
          </p:cNvPr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도서대여시스템 제작</a:t>
            </a:r>
            <a:r>
              <a:rPr lang="en-US" altLang="ko-KR" sz="800" kern="0" dirty="0">
                <a:solidFill>
                  <a:srgbClr val="87726A"/>
                </a:solidFill>
              </a:rPr>
              <a:t> – </a:t>
            </a:r>
            <a:r>
              <a:rPr lang="ko-KR" altLang="en-US" sz="800" kern="0" dirty="0">
                <a:solidFill>
                  <a:srgbClr val="87726A"/>
                </a:solidFill>
              </a:rPr>
              <a:t>추가 기능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8912DB-B34B-2A41-9703-440F4F56B088}"/>
              </a:ext>
            </a:extLst>
          </p:cNvPr>
          <p:cNvCxnSpPr>
            <a:cxnSpLocks/>
          </p:cNvCxnSpPr>
          <p:nvPr/>
        </p:nvCxnSpPr>
        <p:spPr>
          <a:xfrm flipH="1">
            <a:off x="7052222" y="2793942"/>
            <a:ext cx="827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EF077B-DB2D-4D4A-B2C6-80B6BB069561}"/>
              </a:ext>
            </a:extLst>
          </p:cNvPr>
          <p:cNvCxnSpPr>
            <a:cxnSpLocks/>
          </p:cNvCxnSpPr>
          <p:nvPr/>
        </p:nvCxnSpPr>
        <p:spPr>
          <a:xfrm>
            <a:off x="7021097" y="2990163"/>
            <a:ext cx="883510" cy="33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모서리가 둥근 직사각형 19">
            <a:extLst>
              <a:ext uri="{FF2B5EF4-FFF2-40B4-BE49-F238E27FC236}">
                <a16:creationId xmlns:a16="http://schemas.microsoft.com/office/drawing/2014/main" id="{F3B7EEB2-915D-E545-ABEF-6ED9A874207E}"/>
              </a:ext>
            </a:extLst>
          </p:cNvPr>
          <p:cNvSpPr/>
          <p:nvPr/>
        </p:nvSpPr>
        <p:spPr>
          <a:xfrm>
            <a:off x="7874368" y="3325907"/>
            <a:ext cx="2035629" cy="522313"/>
          </a:xfrm>
          <a:prstGeom prst="roundRect">
            <a:avLst>
              <a:gd name="adj" fmla="val 1269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LIBListServlet.java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04070-E192-0B45-B41B-C4DBE9A3D028}"/>
              </a:ext>
            </a:extLst>
          </p:cNvPr>
          <p:cNvSpPr/>
          <p:nvPr/>
        </p:nvSpPr>
        <p:spPr>
          <a:xfrm>
            <a:off x="4043454" y="1407671"/>
            <a:ext cx="38892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상세 정보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UI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D674C3-812B-964C-8716-C84FEEB4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64" y="2313205"/>
            <a:ext cx="10964849" cy="1786181"/>
          </a:xfrm>
          <a:prstGeom prst="rect">
            <a:avLst/>
          </a:prstGeom>
        </p:spPr>
      </p:pic>
      <p:sp>
        <p:nvSpPr>
          <p:cNvPr id="15" name="직사각형 5">
            <a:extLst>
              <a:ext uri="{FF2B5EF4-FFF2-40B4-BE49-F238E27FC236}">
                <a16:creationId xmlns:a16="http://schemas.microsoft.com/office/drawing/2014/main" id="{6FEBCD74-E46C-C249-809C-8863132689B1}"/>
              </a:ext>
            </a:extLst>
          </p:cNvPr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 대여 시스템 구조 및 </a:t>
            </a:r>
            <a:r>
              <a:rPr lang="en-US" altLang="ko-KR" sz="800" kern="0" dirty="0">
                <a:solidFill>
                  <a:srgbClr val="87726A"/>
                </a:solidFill>
              </a:rPr>
              <a:t>UI</a:t>
            </a:r>
            <a:r>
              <a:rPr lang="ko-KR" altLang="en-US" sz="800" kern="0" dirty="0">
                <a:solidFill>
                  <a:srgbClr val="87726A"/>
                </a:solidFill>
              </a:rPr>
              <a:t> </a:t>
            </a:r>
            <a:r>
              <a:rPr lang="en-US" altLang="ko-KR" sz="800" kern="0" dirty="0">
                <a:solidFill>
                  <a:srgbClr val="87726A"/>
                </a:solidFill>
              </a:rPr>
              <a:t>– </a:t>
            </a:r>
            <a:r>
              <a:rPr lang="ko-KR" altLang="en-US" sz="800" kern="0" dirty="0">
                <a:solidFill>
                  <a:srgbClr val="87726A"/>
                </a:solidFill>
              </a:rPr>
              <a:t>추가 기능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51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 대여 시스템 제작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0921" y="1413101"/>
            <a:ext cx="8178979" cy="795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87726A"/>
                </a:solidFill>
              </a:rPr>
              <a:t>CONTENTS</a:t>
            </a:r>
            <a:r>
              <a:rPr lang="en-US" altLang="ko-KR" sz="2000" dirty="0">
                <a:solidFill>
                  <a:srgbClr val="87726A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객체지향 패러다임 도서 대여 시스템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69921" y="3048000"/>
            <a:ext cx="1858833" cy="1453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도서 </a:t>
            </a:r>
            <a:endParaRPr lang="en-US" altLang="ko-KR" dirty="0">
              <a:solidFill>
                <a:prstClr val="white"/>
              </a:solidFill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</a:rPr>
              <a:t>대여 시스템</a:t>
            </a:r>
            <a:endParaRPr lang="en-US" altLang="ko-KR" dirty="0">
              <a:solidFill>
                <a:prstClr val="white"/>
              </a:solidFill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DB </a:t>
            </a:r>
            <a:r>
              <a:rPr lang="ko-KR" altLang="en-US" dirty="0">
                <a:solidFill>
                  <a:prstClr val="white"/>
                </a:solidFill>
              </a:rPr>
              <a:t>설계</a:t>
            </a:r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56327" y="3048000"/>
            <a:ext cx="1846707" cy="1453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요구 사항</a:t>
            </a:r>
            <a:endParaRPr lang="en-US" altLang="ko-KR" dirty="0">
              <a:solidFill>
                <a:prstClr val="white"/>
              </a:solidFill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</a:rPr>
              <a:t>구조 및 </a:t>
            </a:r>
            <a:r>
              <a:rPr lang="en-US" altLang="ko-KR" dirty="0">
                <a:solidFill>
                  <a:prstClr val="white"/>
                </a:solidFill>
              </a:rPr>
              <a:t>UI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61481" y="3048000"/>
            <a:ext cx="1840083" cy="1453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추가 기능</a:t>
            </a:r>
            <a:endParaRPr lang="en-US" altLang="ko-KR" dirty="0">
              <a:solidFill>
                <a:prstClr val="white"/>
              </a:solidFill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</a:rPr>
              <a:t>구조 및 </a:t>
            </a:r>
            <a:r>
              <a:rPr lang="en-US" altLang="ko-KR" dirty="0">
                <a:solidFill>
                  <a:prstClr val="white"/>
                </a:solidFill>
              </a:rPr>
              <a:t>UI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577323" y="3048000"/>
            <a:ext cx="1840083" cy="1453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프로젝트 시연</a:t>
            </a:r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69921" y="4161918"/>
            <a:ext cx="1858833" cy="339794"/>
          </a:xfrm>
          <a:prstGeom prst="rect">
            <a:avLst/>
          </a:prstGeom>
          <a:solidFill>
            <a:srgbClr val="87726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056328" y="4161918"/>
            <a:ext cx="1846706" cy="339794"/>
          </a:xfrm>
          <a:prstGeom prst="rect">
            <a:avLst/>
          </a:prstGeom>
          <a:solidFill>
            <a:srgbClr val="87726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61483" y="4176910"/>
            <a:ext cx="1840082" cy="339794"/>
          </a:xfrm>
          <a:prstGeom prst="rect">
            <a:avLst/>
          </a:prstGeom>
          <a:solidFill>
            <a:srgbClr val="87726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577324" y="4176910"/>
            <a:ext cx="1840082" cy="339794"/>
          </a:xfrm>
          <a:prstGeom prst="rect">
            <a:avLst/>
          </a:prstGeom>
          <a:solidFill>
            <a:srgbClr val="87726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/>
                </a:solidFill>
              </a:rPr>
              <a:t>CONTENTS </a:t>
            </a:r>
          </a:p>
        </p:txBody>
      </p:sp>
    </p:spTree>
    <p:extLst>
      <p:ext uri="{BB962C8B-B14F-4D97-AF65-F5344CB8AC3E}">
        <p14:creationId xmlns:p14="http://schemas.microsoft.com/office/powerpoint/2010/main" val="1468326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04070-E192-0B45-B41B-C4DBE9A3D028}"/>
              </a:ext>
            </a:extLst>
          </p:cNvPr>
          <p:cNvSpPr/>
          <p:nvPr/>
        </p:nvSpPr>
        <p:spPr>
          <a:xfrm>
            <a:off x="4071506" y="1407671"/>
            <a:ext cx="38331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</a:t>
            </a:r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상세 정보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2B27B064-C58C-484B-918A-488F95ABDB91}"/>
              </a:ext>
            </a:extLst>
          </p:cNvPr>
          <p:cNvSpPr/>
          <p:nvPr/>
        </p:nvSpPr>
        <p:spPr>
          <a:xfrm>
            <a:off x="2751151" y="2368195"/>
            <a:ext cx="2035629" cy="522313"/>
          </a:xfrm>
          <a:prstGeom prst="roundRect">
            <a:avLst>
              <a:gd name="adj" fmla="val 1269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LIBEditServlet.java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모서리가 둥근 직사각형 19">
            <a:extLst>
              <a:ext uri="{FF2B5EF4-FFF2-40B4-BE49-F238E27FC236}">
                <a16:creationId xmlns:a16="http://schemas.microsoft.com/office/drawing/2014/main" id="{7FF5B824-8DF3-AB49-96AB-CEDED307A22E}"/>
              </a:ext>
            </a:extLst>
          </p:cNvPr>
          <p:cNvSpPr/>
          <p:nvPr/>
        </p:nvSpPr>
        <p:spPr>
          <a:xfrm>
            <a:off x="2786128" y="4504422"/>
            <a:ext cx="2035628" cy="522313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LIBEditView.jsp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8A6134-B8AA-4C43-8D21-F062AEC716E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113031" y="2629352"/>
            <a:ext cx="638120" cy="52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19">
            <a:extLst>
              <a:ext uri="{FF2B5EF4-FFF2-40B4-BE49-F238E27FC236}">
                <a16:creationId xmlns:a16="http://schemas.microsoft.com/office/drawing/2014/main" id="{041DF619-9F77-5647-AFBB-C7FC58399950}"/>
              </a:ext>
            </a:extLst>
          </p:cNvPr>
          <p:cNvSpPr/>
          <p:nvPr/>
        </p:nvSpPr>
        <p:spPr>
          <a:xfrm>
            <a:off x="5645313" y="2368195"/>
            <a:ext cx="1155462" cy="522313"/>
          </a:xfrm>
          <a:prstGeom prst="roundRect">
            <a:avLst>
              <a:gd name="adj" fmla="val 1269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DB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모서리가 둥근 직사각형 19">
            <a:extLst>
              <a:ext uri="{FF2B5EF4-FFF2-40B4-BE49-F238E27FC236}">
                <a16:creationId xmlns:a16="http://schemas.microsoft.com/office/drawing/2014/main" id="{D4D1B991-9B43-494A-9E1B-11ECD93DA565}"/>
              </a:ext>
            </a:extLst>
          </p:cNvPr>
          <p:cNvSpPr/>
          <p:nvPr/>
        </p:nvSpPr>
        <p:spPr>
          <a:xfrm>
            <a:off x="2782281" y="3271958"/>
            <a:ext cx="2004499" cy="395959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&amp;id=num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2D2BBF-C1EA-2845-B23D-36BDFF559ADE}"/>
              </a:ext>
            </a:extLst>
          </p:cNvPr>
          <p:cNvSpPr/>
          <p:nvPr/>
        </p:nvSpPr>
        <p:spPr>
          <a:xfrm flipH="1">
            <a:off x="3403247" y="2846495"/>
            <a:ext cx="7431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31DB4E-BF73-AC45-9C90-21F9C4B99413}"/>
              </a:ext>
            </a:extLst>
          </p:cNvPr>
          <p:cNvCxnSpPr>
            <a:cxnSpLocks/>
          </p:cNvCxnSpPr>
          <p:nvPr/>
        </p:nvCxnSpPr>
        <p:spPr>
          <a:xfrm>
            <a:off x="2113029" y="3308160"/>
            <a:ext cx="1632778" cy="116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8134-6FA4-E946-B440-086511098305}"/>
              </a:ext>
            </a:extLst>
          </p:cNvPr>
          <p:cNvSpPr/>
          <p:nvPr/>
        </p:nvSpPr>
        <p:spPr>
          <a:xfrm>
            <a:off x="2782281" y="5062937"/>
            <a:ext cx="21948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수정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view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0452AD-7999-EA4F-948F-151880FDF98F}"/>
              </a:ext>
            </a:extLst>
          </p:cNvPr>
          <p:cNvSpPr/>
          <p:nvPr/>
        </p:nvSpPr>
        <p:spPr>
          <a:xfrm>
            <a:off x="8352757" y="5062937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수정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모서리가 둥근 직사각형 19">
            <a:extLst>
              <a:ext uri="{FF2B5EF4-FFF2-40B4-BE49-F238E27FC236}">
                <a16:creationId xmlns:a16="http://schemas.microsoft.com/office/drawing/2014/main" id="{BFF7E1D2-605A-A94E-A4CB-5914F4073614}"/>
              </a:ext>
            </a:extLst>
          </p:cNvPr>
          <p:cNvSpPr/>
          <p:nvPr/>
        </p:nvSpPr>
        <p:spPr>
          <a:xfrm>
            <a:off x="7477505" y="4504422"/>
            <a:ext cx="2035628" cy="522313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LIBEditView.jsp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모서리가 둥근 직사각형 19">
            <a:extLst>
              <a:ext uri="{FF2B5EF4-FFF2-40B4-BE49-F238E27FC236}">
                <a16:creationId xmlns:a16="http://schemas.microsoft.com/office/drawing/2014/main" id="{0B1F9059-C2AD-404E-A039-6EA0DFD675E7}"/>
              </a:ext>
            </a:extLst>
          </p:cNvPr>
          <p:cNvSpPr/>
          <p:nvPr/>
        </p:nvSpPr>
        <p:spPr>
          <a:xfrm>
            <a:off x="7477505" y="2374271"/>
            <a:ext cx="2035629" cy="522313"/>
          </a:xfrm>
          <a:prstGeom prst="roundRect">
            <a:avLst>
              <a:gd name="adj" fmla="val 1269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LIBEditServlet.java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31A571-32F5-424A-AE25-6F2AED614C6E}"/>
              </a:ext>
            </a:extLst>
          </p:cNvPr>
          <p:cNvCxnSpPr>
            <a:cxnSpLocks/>
          </p:cNvCxnSpPr>
          <p:nvPr/>
        </p:nvCxnSpPr>
        <p:spPr>
          <a:xfrm flipV="1">
            <a:off x="8495319" y="2910920"/>
            <a:ext cx="0" cy="157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D6CD366-DC64-2F43-B6FC-28B0E346DCB9}"/>
              </a:ext>
            </a:extLst>
          </p:cNvPr>
          <p:cNvSpPr/>
          <p:nvPr/>
        </p:nvSpPr>
        <p:spPr>
          <a:xfrm flipH="1">
            <a:off x="7997909" y="3400001"/>
            <a:ext cx="9948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모서리가 둥근 직사각형 19">
            <a:extLst>
              <a:ext uri="{FF2B5EF4-FFF2-40B4-BE49-F238E27FC236}">
                <a16:creationId xmlns:a16="http://schemas.microsoft.com/office/drawing/2014/main" id="{C73BF5D0-C27E-054B-8537-779F184E5415}"/>
              </a:ext>
            </a:extLst>
          </p:cNvPr>
          <p:cNvSpPr/>
          <p:nvPr/>
        </p:nvSpPr>
        <p:spPr>
          <a:xfrm>
            <a:off x="10360821" y="2364428"/>
            <a:ext cx="1155462" cy="522313"/>
          </a:xfrm>
          <a:prstGeom prst="roundRect">
            <a:avLst>
              <a:gd name="adj" fmla="val 12696"/>
            </a:avLst>
          </a:prstGeom>
          <a:solidFill>
            <a:srgbClr val="8497B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DB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E0C19E-ABD6-714E-B202-CCDD2F3139A8}"/>
              </a:ext>
            </a:extLst>
          </p:cNvPr>
          <p:cNvCxnSpPr>
            <a:cxnSpLocks/>
          </p:cNvCxnSpPr>
          <p:nvPr/>
        </p:nvCxnSpPr>
        <p:spPr>
          <a:xfrm>
            <a:off x="9513133" y="2536613"/>
            <a:ext cx="847688" cy="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05643B-7E92-7B49-92E9-2DF3ACE581BC}"/>
              </a:ext>
            </a:extLst>
          </p:cNvPr>
          <p:cNvCxnSpPr>
            <a:cxnSpLocks/>
          </p:cNvCxnSpPr>
          <p:nvPr/>
        </p:nvCxnSpPr>
        <p:spPr>
          <a:xfrm>
            <a:off x="4786779" y="2529444"/>
            <a:ext cx="847688" cy="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A2BBDB-8461-F943-81CF-BCC94B992C9E}"/>
              </a:ext>
            </a:extLst>
          </p:cNvPr>
          <p:cNvCxnSpPr>
            <a:cxnSpLocks/>
          </p:cNvCxnSpPr>
          <p:nvPr/>
        </p:nvCxnSpPr>
        <p:spPr>
          <a:xfrm flipH="1">
            <a:off x="4815114" y="2748822"/>
            <a:ext cx="819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모서리가 둥근 직사각형 19">
            <a:extLst>
              <a:ext uri="{FF2B5EF4-FFF2-40B4-BE49-F238E27FC236}">
                <a16:creationId xmlns:a16="http://schemas.microsoft.com/office/drawing/2014/main" id="{AE000218-E300-C444-A223-6D8571267485}"/>
              </a:ext>
            </a:extLst>
          </p:cNvPr>
          <p:cNvSpPr/>
          <p:nvPr/>
        </p:nvSpPr>
        <p:spPr>
          <a:xfrm>
            <a:off x="9536292" y="3599643"/>
            <a:ext cx="2035629" cy="522313"/>
          </a:xfrm>
          <a:prstGeom prst="roundRect">
            <a:avLst>
              <a:gd name="adj" fmla="val 1269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LIBListServlet.java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632F49-1BEC-0643-90E6-5083F5873287}"/>
              </a:ext>
            </a:extLst>
          </p:cNvPr>
          <p:cNvCxnSpPr>
            <a:cxnSpLocks/>
          </p:cNvCxnSpPr>
          <p:nvPr/>
        </p:nvCxnSpPr>
        <p:spPr>
          <a:xfrm flipH="1">
            <a:off x="9536292" y="2748822"/>
            <a:ext cx="824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086753-4556-7547-8F8E-FAA928A65F87}"/>
              </a:ext>
            </a:extLst>
          </p:cNvPr>
          <p:cNvCxnSpPr>
            <a:cxnSpLocks/>
          </p:cNvCxnSpPr>
          <p:nvPr/>
        </p:nvCxnSpPr>
        <p:spPr>
          <a:xfrm>
            <a:off x="9490139" y="2910919"/>
            <a:ext cx="1063967" cy="68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모서리가 둥근 직사각형 19">
            <a:extLst>
              <a:ext uri="{FF2B5EF4-FFF2-40B4-BE49-F238E27FC236}">
                <a16:creationId xmlns:a16="http://schemas.microsoft.com/office/drawing/2014/main" id="{15B6C61B-A704-8E4A-918A-9A01AA3B6985}"/>
              </a:ext>
            </a:extLst>
          </p:cNvPr>
          <p:cNvSpPr/>
          <p:nvPr/>
        </p:nvSpPr>
        <p:spPr>
          <a:xfrm>
            <a:off x="5311155" y="3599643"/>
            <a:ext cx="2035628" cy="522313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LIBEditDone.jsp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F50F60-2D14-BE43-99A6-DF5D93E3C1A1}"/>
              </a:ext>
            </a:extLst>
          </p:cNvPr>
          <p:cNvCxnSpPr>
            <a:cxnSpLocks/>
          </p:cNvCxnSpPr>
          <p:nvPr/>
        </p:nvCxnSpPr>
        <p:spPr>
          <a:xfrm flipH="1">
            <a:off x="6583680" y="2906125"/>
            <a:ext cx="1272091" cy="6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5">
            <a:extLst>
              <a:ext uri="{FF2B5EF4-FFF2-40B4-BE49-F238E27FC236}">
                <a16:creationId xmlns:a16="http://schemas.microsoft.com/office/drawing/2014/main" id="{36558F86-7FDD-154F-82CC-E16F4ADCEF21}"/>
              </a:ext>
            </a:extLst>
          </p:cNvPr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 대여 시스템 구조 및 </a:t>
            </a:r>
            <a:r>
              <a:rPr lang="en-US" altLang="ko-KR" sz="800" kern="0" dirty="0">
                <a:solidFill>
                  <a:srgbClr val="87726A"/>
                </a:solidFill>
              </a:rPr>
              <a:t>UI</a:t>
            </a:r>
            <a:r>
              <a:rPr lang="ko-KR" altLang="en-US" sz="800" kern="0" dirty="0">
                <a:solidFill>
                  <a:srgbClr val="87726A"/>
                </a:solidFill>
              </a:rPr>
              <a:t> </a:t>
            </a:r>
            <a:r>
              <a:rPr lang="en-US" altLang="ko-KR" sz="800" kern="0" dirty="0">
                <a:solidFill>
                  <a:srgbClr val="87726A"/>
                </a:solidFill>
              </a:rPr>
              <a:t>– </a:t>
            </a:r>
            <a:r>
              <a:rPr lang="ko-KR" altLang="en-US" sz="800" kern="0" dirty="0">
                <a:solidFill>
                  <a:srgbClr val="87726A"/>
                </a:solidFill>
              </a:rPr>
              <a:t>추가 기능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7" name="모서리가 둥근 직사각형 19">
            <a:extLst>
              <a:ext uri="{FF2B5EF4-FFF2-40B4-BE49-F238E27FC236}">
                <a16:creationId xmlns:a16="http://schemas.microsoft.com/office/drawing/2014/main" id="{2BD99350-9D8B-404D-9556-AF9EE06B49FB}"/>
              </a:ext>
            </a:extLst>
          </p:cNvPr>
          <p:cNvSpPr/>
          <p:nvPr/>
        </p:nvSpPr>
        <p:spPr>
          <a:xfrm>
            <a:off x="825403" y="2970321"/>
            <a:ext cx="1413315" cy="522313"/>
          </a:xfrm>
          <a:prstGeom prst="roundRect">
            <a:avLst>
              <a:gd name="adj" fmla="val 12696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LIBIndex.java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4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09CCFD-5B3A-0642-9659-AAA53ABE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535" y="2307242"/>
            <a:ext cx="8058930" cy="327163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120B14F-087C-4444-919F-E21EAEE5B2F2}"/>
              </a:ext>
            </a:extLst>
          </p:cNvPr>
          <p:cNvSpPr/>
          <p:nvPr/>
        </p:nvSpPr>
        <p:spPr>
          <a:xfrm>
            <a:off x="4586072" y="1407671"/>
            <a:ext cx="2803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수정 </a:t>
            </a:r>
            <a:r>
              <a: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직사각형 5">
            <a:extLst>
              <a:ext uri="{FF2B5EF4-FFF2-40B4-BE49-F238E27FC236}">
                <a16:creationId xmlns:a16="http://schemas.microsoft.com/office/drawing/2014/main" id="{458173F8-A8DF-D04B-998E-C3D253DA95C9}"/>
              </a:ext>
            </a:extLst>
          </p:cNvPr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 대여 시스템 구조 및 </a:t>
            </a:r>
            <a:r>
              <a:rPr lang="en-US" altLang="ko-KR" sz="800" kern="0" dirty="0">
                <a:solidFill>
                  <a:srgbClr val="87726A"/>
                </a:solidFill>
              </a:rPr>
              <a:t>UI</a:t>
            </a:r>
            <a:r>
              <a:rPr lang="ko-KR" altLang="en-US" sz="800" kern="0" dirty="0">
                <a:solidFill>
                  <a:srgbClr val="87726A"/>
                </a:solidFill>
              </a:rPr>
              <a:t> </a:t>
            </a:r>
            <a:r>
              <a:rPr lang="en-US" altLang="ko-KR" sz="800" kern="0" dirty="0">
                <a:solidFill>
                  <a:srgbClr val="87726A"/>
                </a:solidFill>
              </a:rPr>
              <a:t>– </a:t>
            </a:r>
            <a:r>
              <a:rPr lang="ko-KR" altLang="en-US" sz="800" kern="0" dirty="0">
                <a:solidFill>
                  <a:srgbClr val="87726A"/>
                </a:solidFill>
              </a:rPr>
              <a:t>추가 기능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72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20B14F-087C-4444-919F-E21EAEE5B2F2}"/>
              </a:ext>
            </a:extLst>
          </p:cNvPr>
          <p:cNvSpPr/>
          <p:nvPr/>
        </p:nvSpPr>
        <p:spPr>
          <a:xfrm>
            <a:off x="4063837" y="1324520"/>
            <a:ext cx="37202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Wrapper &amp; Filter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1A837-7A3C-F648-9772-0CF12BCA4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65"/>
          <a:stretch/>
        </p:blipFill>
        <p:spPr>
          <a:xfrm>
            <a:off x="473555" y="2062966"/>
            <a:ext cx="11244889" cy="3934422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DD52A434-1DA3-5648-B6B2-5F7F016E18C1}"/>
              </a:ext>
            </a:extLst>
          </p:cNvPr>
          <p:cNvSpPr/>
          <p:nvPr/>
        </p:nvSpPr>
        <p:spPr>
          <a:xfrm>
            <a:off x="3316941" y="3119718"/>
            <a:ext cx="4742330" cy="663388"/>
          </a:xfrm>
          <a:prstGeom prst="frame">
            <a:avLst>
              <a:gd name="adj1" fmla="val 45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2" name="직사각형 5">
            <a:extLst>
              <a:ext uri="{FF2B5EF4-FFF2-40B4-BE49-F238E27FC236}">
                <a16:creationId xmlns:a16="http://schemas.microsoft.com/office/drawing/2014/main" id="{EB61DF57-C8D3-434B-A4FC-F2E5FD1B4FED}"/>
              </a:ext>
            </a:extLst>
          </p:cNvPr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 대여 시스템 구조 및 </a:t>
            </a:r>
            <a:r>
              <a:rPr lang="en-US" altLang="ko-KR" sz="800" kern="0" dirty="0">
                <a:solidFill>
                  <a:srgbClr val="87726A"/>
                </a:solidFill>
              </a:rPr>
              <a:t>UI</a:t>
            </a:r>
            <a:r>
              <a:rPr lang="ko-KR" altLang="en-US" sz="800" kern="0" dirty="0">
                <a:solidFill>
                  <a:srgbClr val="87726A"/>
                </a:solidFill>
              </a:rPr>
              <a:t> </a:t>
            </a:r>
            <a:r>
              <a:rPr lang="en-US" altLang="ko-KR" sz="800" kern="0" dirty="0">
                <a:solidFill>
                  <a:srgbClr val="87726A"/>
                </a:solidFill>
              </a:rPr>
              <a:t>– </a:t>
            </a:r>
            <a:r>
              <a:rPr lang="ko-KR" altLang="en-US" sz="800" kern="0" dirty="0">
                <a:solidFill>
                  <a:srgbClr val="87726A"/>
                </a:solidFill>
              </a:rPr>
              <a:t>추가 기능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26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20B14F-087C-4444-919F-E21EAEE5B2F2}"/>
              </a:ext>
            </a:extLst>
          </p:cNvPr>
          <p:cNvSpPr/>
          <p:nvPr/>
        </p:nvSpPr>
        <p:spPr>
          <a:xfrm>
            <a:off x="4063837" y="1324520"/>
            <a:ext cx="37202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Wrapper &amp; Filter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C68C7-EB2A-5141-9B79-3EFFE334B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68" y="2088776"/>
            <a:ext cx="11110300" cy="3603039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C0272AB4-DE54-6945-91D9-4E44BF675F10}"/>
              </a:ext>
            </a:extLst>
          </p:cNvPr>
          <p:cNvSpPr/>
          <p:nvPr/>
        </p:nvSpPr>
        <p:spPr>
          <a:xfrm>
            <a:off x="681318" y="4679576"/>
            <a:ext cx="10811435" cy="46616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C598F2E6-5B94-CA41-B1FA-F1E262F34915}"/>
              </a:ext>
            </a:extLst>
          </p:cNvPr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 대여 시스템 구조 및 </a:t>
            </a:r>
            <a:r>
              <a:rPr lang="en-US" altLang="ko-KR" sz="800" kern="0" dirty="0">
                <a:solidFill>
                  <a:srgbClr val="87726A"/>
                </a:solidFill>
              </a:rPr>
              <a:t>UI</a:t>
            </a:r>
            <a:r>
              <a:rPr lang="ko-KR" altLang="en-US" sz="800" kern="0" dirty="0">
                <a:solidFill>
                  <a:srgbClr val="87726A"/>
                </a:solidFill>
              </a:rPr>
              <a:t> </a:t>
            </a:r>
            <a:r>
              <a:rPr lang="en-US" altLang="ko-KR" sz="800" kern="0" dirty="0">
                <a:solidFill>
                  <a:srgbClr val="87726A"/>
                </a:solidFill>
              </a:rPr>
              <a:t>– </a:t>
            </a:r>
            <a:r>
              <a:rPr lang="ko-KR" altLang="en-US" sz="800" kern="0" dirty="0">
                <a:solidFill>
                  <a:srgbClr val="87726A"/>
                </a:solidFill>
              </a:rPr>
              <a:t>추가 기능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527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463924" y="2203100"/>
            <a:ext cx="5596230" cy="1985611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270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87726A"/>
                </a:solidFill>
              </a:rPr>
              <a:t>Chapter 4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87726A"/>
                </a:solidFill>
              </a:rPr>
              <a:t>프로젝트 시연</a:t>
            </a:r>
            <a:endParaRPr lang="en-US" altLang="ko-KR" sz="3600" b="1" i="1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467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5">
            <a:extLst>
              <a:ext uri="{FF2B5EF4-FFF2-40B4-BE49-F238E27FC236}">
                <a16:creationId xmlns:a16="http://schemas.microsoft.com/office/drawing/2014/main" id="{8E6D7FCE-EA49-2C46-9678-794710EFBBBF}"/>
              </a:ext>
            </a:extLst>
          </p:cNvPr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 대여 시스템 제작 </a:t>
            </a:r>
            <a:r>
              <a:rPr lang="en-US" altLang="ko-KR" sz="800" kern="0" dirty="0">
                <a:solidFill>
                  <a:srgbClr val="87726A"/>
                </a:solidFill>
              </a:rPr>
              <a:t>–</a:t>
            </a:r>
            <a:r>
              <a:rPr lang="ko-KR" altLang="en-US" sz="800" kern="0" dirty="0">
                <a:solidFill>
                  <a:srgbClr val="87726A"/>
                </a:solidFill>
              </a:rPr>
              <a:t> 프로젝트 시연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B648DDB4-24BB-A94F-8C38-D8C28140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53" y="1549196"/>
            <a:ext cx="8676494" cy="462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45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60239" y="2518975"/>
            <a:ext cx="6271522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87726A"/>
                </a:solidFill>
              </a:rPr>
              <a:t>Q&amp;A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srgbClr val="87726A"/>
                </a:solidFill>
              </a:rPr>
              <a:t>감사합니다</a:t>
            </a:r>
            <a:endParaRPr lang="en-US" altLang="ko-KR" sz="4000" b="1" i="1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98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463924" y="2203100"/>
            <a:ext cx="5596230" cy="1985611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270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87726A"/>
                </a:solidFill>
              </a:rPr>
              <a:t>Chapter 1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87726A"/>
                </a:solidFill>
              </a:rPr>
              <a:t>대여 시스템 </a:t>
            </a:r>
            <a:r>
              <a:rPr lang="en-US" altLang="ko-KR" sz="3600" b="1" i="1" kern="0" dirty="0">
                <a:solidFill>
                  <a:srgbClr val="87726A"/>
                </a:solidFill>
              </a:rPr>
              <a:t>DB</a:t>
            </a:r>
            <a:r>
              <a:rPr lang="ko-KR" altLang="en-US" sz="3600" b="1" i="1" kern="0" dirty="0">
                <a:solidFill>
                  <a:srgbClr val="87726A"/>
                </a:solidFill>
              </a:rPr>
              <a:t> 설계</a:t>
            </a:r>
            <a:endParaRPr lang="en-US" altLang="ko-KR" sz="3600" b="1" i="1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7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 대여 시스템</a:t>
            </a:r>
            <a:r>
              <a:rPr lang="en-US" altLang="ko-KR" sz="800" kern="0" dirty="0">
                <a:solidFill>
                  <a:srgbClr val="87726A"/>
                </a:solidFill>
              </a:rPr>
              <a:t> DB</a:t>
            </a:r>
            <a:r>
              <a:rPr lang="ko-KR" altLang="en-US" sz="800" kern="0" dirty="0">
                <a:solidFill>
                  <a:srgbClr val="87726A"/>
                </a:solidFill>
              </a:rPr>
              <a:t> 구조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533E9E-3B3F-234A-9F96-502E110E6D3B}"/>
              </a:ext>
            </a:extLst>
          </p:cNvPr>
          <p:cNvSpPr/>
          <p:nvPr/>
        </p:nvSpPr>
        <p:spPr>
          <a:xfrm>
            <a:off x="3331796" y="1414503"/>
            <a:ext cx="55883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대여 시스템 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</a:t>
            </a:r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861489-E40D-6B45-A9F7-378B714E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796" y="2332337"/>
            <a:ext cx="56134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0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463924" y="2203100"/>
            <a:ext cx="5596230" cy="1985611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270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87726A"/>
                </a:solidFill>
              </a:rPr>
              <a:t>Chapter 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87726A"/>
                </a:solidFill>
              </a:rPr>
              <a:t>요구 사항 구조 및 </a:t>
            </a:r>
            <a:r>
              <a:rPr lang="en-US" altLang="ko-KR" sz="3600" b="1" i="1" kern="0" dirty="0">
                <a:solidFill>
                  <a:srgbClr val="87726A"/>
                </a:solidFill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79305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593244-31F8-8E41-85E6-838318174567}"/>
              </a:ext>
            </a:extLst>
          </p:cNvPr>
          <p:cNvCxnSpPr>
            <a:stCxn id="15" idx="1"/>
          </p:cNvCxnSpPr>
          <p:nvPr/>
        </p:nvCxnSpPr>
        <p:spPr>
          <a:xfrm flipH="1">
            <a:off x="4377334" y="2750192"/>
            <a:ext cx="823557" cy="52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모서리가 둥근 직사각형 19">
            <a:extLst>
              <a:ext uri="{FF2B5EF4-FFF2-40B4-BE49-F238E27FC236}">
                <a16:creationId xmlns:a16="http://schemas.microsoft.com/office/drawing/2014/main" id="{7B88B64C-A515-134C-8E9E-5B1F5A64247B}"/>
              </a:ext>
            </a:extLst>
          </p:cNvPr>
          <p:cNvSpPr/>
          <p:nvPr/>
        </p:nvSpPr>
        <p:spPr>
          <a:xfrm>
            <a:off x="5200891" y="2489035"/>
            <a:ext cx="1850194" cy="522313"/>
          </a:xfrm>
          <a:prstGeom prst="roundRect">
            <a:avLst>
              <a:gd name="adj" fmla="val 1269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LIBListServlet.java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모서리가 둥근 직사각형 19">
            <a:extLst>
              <a:ext uri="{FF2B5EF4-FFF2-40B4-BE49-F238E27FC236}">
                <a16:creationId xmlns:a16="http://schemas.microsoft.com/office/drawing/2014/main" id="{861EBB8E-E902-D542-B247-FDE405C81874}"/>
              </a:ext>
            </a:extLst>
          </p:cNvPr>
          <p:cNvSpPr/>
          <p:nvPr/>
        </p:nvSpPr>
        <p:spPr>
          <a:xfrm>
            <a:off x="5232021" y="5663624"/>
            <a:ext cx="1850194" cy="522313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LIBListView.jsp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DF31F68E-ED02-A348-8CAC-F1630240D984}"/>
              </a:ext>
            </a:extLst>
          </p:cNvPr>
          <p:cNvSpPr/>
          <p:nvPr/>
        </p:nvSpPr>
        <p:spPr>
          <a:xfrm>
            <a:off x="7909618" y="2489035"/>
            <a:ext cx="1155462" cy="522313"/>
          </a:xfrm>
          <a:prstGeom prst="roundRect">
            <a:avLst>
              <a:gd name="adj" fmla="val 12696"/>
            </a:avLst>
          </a:prstGeom>
          <a:solidFill>
            <a:srgbClr val="8497B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DB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7F84EA-C80B-0E48-BEAD-8DDE06464517}"/>
              </a:ext>
            </a:extLst>
          </p:cNvPr>
          <p:cNvSpPr/>
          <p:nvPr/>
        </p:nvSpPr>
        <p:spPr>
          <a:xfrm>
            <a:off x="3008789" y="1414503"/>
            <a:ext cx="62343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목록 출력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및 정렬 구조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모서리가 둥근 직사각형 19">
            <a:extLst>
              <a:ext uri="{FF2B5EF4-FFF2-40B4-BE49-F238E27FC236}">
                <a16:creationId xmlns:a16="http://schemas.microsoft.com/office/drawing/2014/main" id="{E5EED75C-0646-3F4A-9E22-30DE0F38CE14}"/>
              </a:ext>
            </a:extLst>
          </p:cNvPr>
          <p:cNvSpPr/>
          <p:nvPr/>
        </p:nvSpPr>
        <p:spPr>
          <a:xfrm>
            <a:off x="5232021" y="3402468"/>
            <a:ext cx="1850194" cy="1173847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SORT=count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SORT=rented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SORT=rentable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DC4FD2-5A32-4C48-8C87-FACBC5B1728C}"/>
              </a:ext>
            </a:extLst>
          </p:cNvPr>
          <p:cNvSpPr/>
          <p:nvPr/>
        </p:nvSpPr>
        <p:spPr>
          <a:xfrm flipH="1">
            <a:off x="5777868" y="2967335"/>
            <a:ext cx="7584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382B38-A7DF-394C-BD97-B5D1E0846DDC}"/>
              </a:ext>
            </a:extLst>
          </p:cNvPr>
          <p:cNvCxnSpPr>
            <a:cxnSpLocks/>
          </p:cNvCxnSpPr>
          <p:nvPr/>
        </p:nvCxnSpPr>
        <p:spPr>
          <a:xfrm>
            <a:off x="4377334" y="3429000"/>
            <a:ext cx="1930965" cy="22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5583F1-2008-744D-A9CA-2EFE33370C2B}"/>
              </a:ext>
            </a:extLst>
          </p:cNvPr>
          <p:cNvCxnSpPr>
            <a:cxnSpLocks/>
          </p:cNvCxnSpPr>
          <p:nvPr/>
        </p:nvCxnSpPr>
        <p:spPr>
          <a:xfrm>
            <a:off x="7051085" y="2608028"/>
            <a:ext cx="85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0C125B-1B84-6F49-81B0-20A213ADF3F5}"/>
              </a:ext>
            </a:extLst>
          </p:cNvPr>
          <p:cNvCxnSpPr>
            <a:cxnSpLocks/>
          </p:cNvCxnSpPr>
          <p:nvPr/>
        </p:nvCxnSpPr>
        <p:spPr>
          <a:xfrm flipH="1" flipV="1">
            <a:off x="7082215" y="2822713"/>
            <a:ext cx="827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5">
            <a:extLst>
              <a:ext uri="{FF2B5EF4-FFF2-40B4-BE49-F238E27FC236}">
                <a16:creationId xmlns:a16="http://schemas.microsoft.com/office/drawing/2014/main" id="{3FF81230-0A18-E940-AFB2-172F7DEC8147}"/>
              </a:ext>
            </a:extLst>
          </p:cNvPr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 대여 시스템 구조 및 </a:t>
            </a:r>
            <a:r>
              <a:rPr lang="en-US" altLang="ko-KR" sz="800" kern="0" dirty="0">
                <a:solidFill>
                  <a:srgbClr val="87726A"/>
                </a:solidFill>
              </a:rPr>
              <a:t>UI</a:t>
            </a:r>
            <a:r>
              <a:rPr lang="ko-KR" altLang="en-US" sz="800" kern="0" dirty="0">
                <a:solidFill>
                  <a:srgbClr val="87726A"/>
                </a:solidFill>
              </a:rPr>
              <a:t> </a:t>
            </a:r>
            <a:r>
              <a:rPr lang="en-US" altLang="ko-KR" sz="800" kern="0" dirty="0">
                <a:solidFill>
                  <a:srgbClr val="87726A"/>
                </a:solidFill>
              </a:rPr>
              <a:t>– </a:t>
            </a:r>
            <a:r>
              <a:rPr lang="ko-KR" altLang="en-US" sz="800" kern="0" dirty="0">
                <a:solidFill>
                  <a:srgbClr val="87726A"/>
                </a:solidFill>
              </a:rPr>
              <a:t>요구 사항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36FBB5C8-618A-1D43-A441-DC6164D4DFA5}"/>
              </a:ext>
            </a:extLst>
          </p:cNvPr>
          <p:cNvSpPr/>
          <p:nvPr/>
        </p:nvSpPr>
        <p:spPr>
          <a:xfrm>
            <a:off x="3221771" y="3091161"/>
            <a:ext cx="1273998" cy="522313"/>
          </a:xfrm>
          <a:prstGeom prst="roundRect">
            <a:avLst>
              <a:gd name="adj" fmla="val 12696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LIBList.java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8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7F84EA-C80B-0E48-BEAD-8DDE06464517}"/>
              </a:ext>
            </a:extLst>
          </p:cNvPr>
          <p:cNvSpPr/>
          <p:nvPr/>
        </p:nvSpPr>
        <p:spPr>
          <a:xfrm>
            <a:off x="3326984" y="1414503"/>
            <a:ext cx="55980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목록 출력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및 정렬 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93608-9471-4145-926D-1C1E2F628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98" y="2196006"/>
            <a:ext cx="10612377" cy="3442456"/>
          </a:xfrm>
          <a:prstGeom prst="rect">
            <a:avLst/>
          </a:prstGeom>
        </p:spPr>
      </p:pic>
      <p:sp>
        <p:nvSpPr>
          <p:cNvPr id="21" name="직사각형 5">
            <a:extLst>
              <a:ext uri="{FF2B5EF4-FFF2-40B4-BE49-F238E27FC236}">
                <a16:creationId xmlns:a16="http://schemas.microsoft.com/office/drawing/2014/main" id="{067A2A7B-049E-C14E-BABA-1208D24B6F0F}"/>
              </a:ext>
            </a:extLst>
          </p:cNvPr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 대여 시스템 구조 및 </a:t>
            </a:r>
            <a:r>
              <a:rPr lang="en-US" altLang="ko-KR" sz="800" kern="0" dirty="0">
                <a:solidFill>
                  <a:srgbClr val="87726A"/>
                </a:solidFill>
              </a:rPr>
              <a:t>UI</a:t>
            </a:r>
            <a:r>
              <a:rPr lang="ko-KR" altLang="en-US" sz="800" kern="0" dirty="0">
                <a:solidFill>
                  <a:srgbClr val="87726A"/>
                </a:solidFill>
              </a:rPr>
              <a:t> </a:t>
            </a:r>
            <a:r>
              <a:rPr lang="en-US" altLang="ko-KR" sz="800" kern="0" dirty="0">
                <a:solidFill>
                  <a:srgbClr val="87726A"/>
                </a:solidFill>
              </a:rPr>
              <a:t>– </a:t>
            </a:r>
            <a:r>
              <a:rPr lang="ko-KR" altLang="en-US" sz="800" kern="0" dirty="0">
                <a:solidFill>
                  <a:srgbClr val="87726A"/>
                </a:solidFill>
              </a:rPr>
              <a:t>요구 사항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0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9">
            <a:extLst>
              <a:ext uri="{FF2B5EF4-FFF2-40B4-BE49-F238E27FC236}">
                <a16:creationId xmlns:a16="http://schemas.microsoft.com/office/drawing/2014/main" id="{7B88B64C-A515-134C-8E9E-5B1F5A64247B}"/>
              </a:ext>
            </a:extLst>
          </p:cNvPr>
          <p:cNvSpPr/>
          <p:nvPr/>
        </p:nvSpPr>
        <p:spPr>
          <a:xfrm>
            <a:off x="3387273" y="2615251"/>
            <a:ext cx="1850194" cy="522313"/>
          </a:xfrm>
          <a:prstGeom prst="roundRect">
            <a:avLst>
              <a:gd name="adj" fmla="val 1269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LIBListServlet.java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모서리가 둥근 직사각형 19">
            <a:extLst>
              <a:ext uri="{FF2B5EF4-FFF2-40B4-BE49-F238E27FC236}">
                <a16:creationId xmlns:a16="http://schemas.microsoft.com/office/drawing/2014/main" id="{861EBB8E-E902-D542-B247-FDE405C81874}"/>
              </a:ext>
            </a:extLst>
          </p:cNvPr>
          <p:cNvSpPr/>
          <p:nvPr/>
        </p:nvSpPr>
        <p:spPr>
          <a:xfrm>
            <a:off x="3452314" y="4804870"/>
            <a:ext cx="1850194" cy="522313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LIBListView.jsp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593244-31F8-8E41-85E6-838318174567}"/>
              </a:ext>
            </a:extLst>
          </p:cNvPr>
          <p:cNvCxnSpPr>
            <a:stCxn id="15" idx="1"/>
          </p:cNvCxnSpPr>
          <p:nvPr/>
        </p:nvCxnSpPr>
        <p:spPr>
          <a:xfrm flipH="1">
            <a:off x="2563716" y="2876408"/>
            <a:ext cx="823557" cy="52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DF31F68E-ED02-A348-8CAC-F1630240D984}"/>
              </a:ext>
            </a:extLst>
          </p:cNvPr>
          <p:cNvSpPr/>
          <p:nvPr/>
        </p:nvSpPr>
        <p:spPr>
          <a:xfrm>
            <a:off x="6096000" y="2615251"/>
            <a:ext cx="1155462" cy="522313"/>
          </a:xfrm>
          <a:prstGeom prst="roundRect">
            <a:avLst>
              <a:gd name="adj" fmla="val 12696"/>
            </a:avLst>
          </a:prstGeom>
          <a:solidFill>
            <a:srgbClr val="8497B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DB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7F84EA-C80B-0E48-BEAD-8DDE06464517}"/>
              </a:ext>
            </a:extLst>
          </p:cNvPr>
          <p:cNvSpPr/>
          <p:nvPr/>
        </p:nvSpPr>
        <p:spPr>
          <a:xfrm>
            <a:off x="4348824" y="1407671"/>
            <a:ext cx="32784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반납 구조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모서리가 둥근 직사각형 19">
            <a:extLst>
              <a:ext uri="{FF2B5EF4-FFF2-40B4-BE49-F238E27FC236}">
                <a16:creationId xmlns:a16="http://schemas.microsoft.com/office/drawing/2014/main" id="{E5EED75C-0646-3F4A-9E22-30DE0F38CE14}"/>
              </a:ext>
            </a:extLst>
          </p:cNvPr>
          <p:cNvSpPr/>
          <p:nvPr/>
        </p:nvSpPr>
        <p:spPr>
          <a:xfrm>
            <a:off x="3368715" y="3538899"/>
            <a:ext cx="1850194" cy="440492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Return=true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DC4FD2-5A32-4C48-8C87-FACBC5B1728C}"/>
              </a:ext>
            </a:extLst>
          </p:cNvPr>
          <p:cNvSpPr/>
          <p:nvPr/>
        </p:nvSpPr>
        <p:spPr>
          <a:xfrm flipH="1">
            <a:off x="4010957" y="3089495"/>
            <a:ext cx="73067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382B38-A7DF-394C-BD97-B5D1E0846DDC}"/>
              </a:ext>
            </a:extLst>
          </p:cNvPr>
          <p:cNvCxnSpPr>
            <a:cxnSpLocks/>
          </p:cNvCxnSpPr>
          <p:nvPr/>
        </p:nvCxnSpPr>
        <p:spPr>
          <a:xfrm>
            <a:off x="2563716" y="3555216"/>
            <a:ext cx="1779784" cy="119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모서리가 둥근 직사각형 19">
            <a:extLst>
              <a:ext uri="{FF2B5EF4-FFF2-40B4-BE49-F238E27FC236}">
                <a16:creationId xmlns:a16="http://schemas.microsoft.com/office/drawing/2014/main" id="{AD5FCE89-8CC6-9443-B0E7-259678F138EB}"/>
              </a:ext>
            </a:extLst>
          </p:cNvPr>
          <p:cNvSpPr/>
          <p:nvPr/>
        </p:nvSpPr>
        <p:spPr>
          <a:xfrm>
            <a:off x="6096000" y="4803999"/>
            <a:ext cx="2151888" cy="522313"/>
          </a:xfrm>
          <a:prstGeom prst="roundRect">
            <a:avLst>
              <a:gd name="adj" fmla="val 1269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LIBReturnServlet.java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A25E49-0F9B-A24B-9347-3CBA7251BBF0}"/>
              </a:ext>
            </a:extLst>
          </p:cNvPr>
          <p:cNvCxnSpPr>
            <a:cxnSpLocks/>
          </p:cNvCxnSpPr>
          <p:nvPr/>
        </p:nvCxnSpPr>
        <p:spPr>
          <a:xfrm flipH="1" flipV="1">
            <a:off x="6681051" y="3154995"/>
            <a:ext cx="16489" cy="162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85E301-A45D-C846-BD74-3FB4C7F6D1F5}"/>
              </a:ext>
            </a:extLst>
          </p:cNvPr>
          <p:cNvCxnSpPr>
            <a:cxnSpLocks/>
          </p:cNvCxnSpPr>
          <p:nvPr/>
        </p:nvCxnSpPr>
        <p:spPr>
          <a:xfrm>
            <a:off x="5322547" y="5073107"/>
            <a:ext cx="7534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C66E1D7C-CEE0-9941-9C9C-13F3DCF50E7D}"/>
              </a:ext>
            </a:extLst>
          </p:cNvPr>
          <p:cNvSpPr/>
          <p:nvPr/>
        </p:nvSpPr>
        <p:spPr>
          <a:xfrm>
            <a:off x="9065080" y="2615250"/>
            <a:ext cx="1850194" cy="522313"/>
          </a:xfrm>
          <a:prstGeom prst="roundRect">
            <a:avLst>
              <a:gd name="adj" fmla="val 1269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LIBListServlet.java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3759ED-EE1A-2743-B622-07B523036405}"/>
              </a:ext>
            </a:extLst>
          </p:cNvPr>
          <p:cNvCxnSpPr>
            <a:cxnSpLocks/>
          </p:cNvCxnSpPr>
          <p:nvPr/>
        </p:nvCxnSpPr>
        <p:spPr>
          <a:xfrm flipV="1">
            <a:off x="8161751" y="3089495"/>
            <a:ext cx="903329" cy="170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0F66FD-C83F-D546-908D-274F4E6313EE}"/>
              </a:ext>
            </a:extLst>
          </p:cNvPr>
          <p:cNvCxnSpPr>
            <a:cxnSpLocks/>
          </p:cNvCxnSpPr>
          <p:nvPr/>
        </p:nvCxnSpPr>
        <p:spPr>
          <a:xfrm>
            <a:off x="5237467" y="2782957"/>
            <a:ext cx="838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B002E4-661D-1C42-ABAE-104E30DA646F}"/>
              </a:ext>
            </a:extLst>
          </p:cNvPr>
          <p:cNvCxnSpPr>
            <a:cxnSpLocks/>
          </p:cNvCxnSpPr>
          <p:nvPr/>
        </p:nvCxnSpPr>
        <p:spPr>
          <a:xfrm flipH="1">
            <a:off x="5237467" y="2981739"/>
            <a:ext cx="838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CC7A8-D910-E246-860B-E607DAF33C98}"/>
              </a:ext>
            </a:extLst>
          </p:cNvPr>
          <p:cNvSpPr/>
          <p:nvPr/>
        </p:nvSpPr>
        <p:spPr>
          <a:xfrm flipH="1">
            <a:off x="5222463" y="4642123"/>
            <a:ext cx="9424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B42A6F-E6B1-C24D-8DCD-649E8C68A1E6}"/>
              </a:ext>
            </a:extLst>
          </p:cNvPr>
          <p:cNvCxnSpPr>
            <a:cxnSpLocks/>
          </p:cNvCxnSpPr>
          <p:nvPr/>
        </p:nvCxnSpPr>
        <p:spPr>
          <a:xfrm>
            <a:off x="6901732" y="3154995"/>
            <a:ext cx="0" cy="163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5">
            <a:extLst>
              <a:ext uri="{FF2B5EF4-FFF2-40B4-BE49-F238E27FC236}">
                <a16:creationId xmlns:a16="http://schemas.microsoft.com/office/drawing/2014/main" id="{43772E14-0D5C-F748-BDA2-E73CCE5BD5E5}"/>
              </a:ext>
            </a:extLst>
          </p:cNvPr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 대여 시스템 구조 및 </a:t>
            </a:r>
            <a:r>
              <a:rPr lang="en-US" altLang="ko-KR" sz="800" kern="0" dirty="0">
                <a:solidFill>
                  <a:srgbClr val="87726A"/>
                </a:solidFill>
              </a:rPr>
              <a:t>UI</a:t>
            </a:r>
            <a:r>
              <a:rPr lang="ko-KR" altLang="en-US" sz="800" kern="0" dirty="0">
                <a:solidFill>
                  <a:srgbClr val="87726A"/>
                </a:solidFill>
              </a:rPr>
              <a:t> </a:t>
            </a:r>
            <a:r>
              <a:rPr lang="en-US" altLang="ko-KR" sz="800" kern="0" dirty="0">
                <a:solidFill>
                  <a:srgbClr val="87726A"/>
                </a:solidFill>
              </a:rPr>
              <a:t>– </a:t>
            </a:r>
            <a:r>
              <a:rPr lang="ko-KR" altLang="en-US" sz="800" kern="0" dirty="0">
                <a:solidFill>
                  <a:srgbClr val="87726A"/>
                </a:solidFill>
              </a:rPr>
              <a:t>요구 사항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36FBB5C8-618A-1D43-A441-DC6164D4DFA5}"/>
              </a:ext>
            </a:extLst>
          </p:cNvPr>
          <p:cNvSpPr/>
          <p:nvPr/>
        </p:nvSpPr>
        <p:spPr>
          <a:xfrm>
            <a:off x="1382595" y="3239507"/>
            <a:ext cx="1273998" cy="522313"/>
          </a:xfrm>
          <a:prstGeom prst="roundRect">
            <a:avLst>
              <a:gd name="adj" fmla="val 12696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LIBList.java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7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7F84EA-C80B-0E48-BEAD-8DDE06464517}"/>
              </a:ext>
            </a:extLst>
          </p:cNvPr>
          <p:cNvSpPr/>
          <p:nvPr/>
        </p:nvSpPr>
        <p:spPr>
          <a:xfrm>
            <a:off x="4586068" y="1407671"/>
            <a:ext cx="28039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반납 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1B801-76EC-D747-B733-CA292541A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7" y="2171174"/>
            <a:ext cx="10278106" cy="3379251"/>
          </a:xfrm>
          <a:prstGeom prst="rect">
            <a:avLst/>
          </a:prstGeom>
        </p:spPr>
      </p:pic>
      <p:sp>
        <p:nvSpPr>
          <p:cNvPr id="26" name="직사각형 5">
            <a:extLst>
              <a:ext uri="{FF2B5EF4-FFF2-40B4-BE49-F238E27FC236}">
                <a16:creationId xmlns:a16="http://schemas.microsoft.com/office/drawing/2014/main" id="{5C8A3BFB-F8CC-3A4C-ACC5-F2D86930E654}"/>
              </a:ext>
            </a:extLst>
          </p:cNvPr>
          <p:cNvSpPr/>
          <p:nvPr/>
        </p:nvSpPr>
        <p:spPr>
          <a:xfrm>
            <a:off x="3126920" y="-15680"/>
            <a:ext cx="5938160" cy="89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7726A"/>
                </a:solidFill>
              </a:rPr>
              <a:t>객체지향 패러다임</a:t>
            </a:r>
            <a:r>
              <a:rPr lang="en-US" altLang="ko-KR" sz="2800" b="1" i="1" kern="0" dirty="0">
                <a:solidFill>
                  <a:srgbClr val="87726A"/>
                </a:solidFill>
              </a:rPr>
              <a:t> </a:t>
            </a:r>
            <a:r>
              <a:rPr lang="ko-KR" altLang="en-US" sz="2800" b="1" i="1" kern="0" dirty="0">
                <a:solidFill>
                  <a:srgbClr val="87726A"/>
                </a:solidFill>
              </a:rPr>
              <a:t>프로젝트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7726A"/>
                </a:solidFill>
              </a:rPr>
              <a:t>도서 대여 시스템 구조 및 </a:t>
            </a:r>
            <a:r>
              <a:rPr lang="en-US" altLang="ko-KR" sz="800" kern="0" dirty="0">
                <a:solidFill>
                  <a:srgbClr val="87726A"/>
                </a:solidFill>
              </a:rPr>
              <a:t>UI</a:t>
            </a:r>
            <a:r>
              <a:rPr lang="ko-KR" altLang="en-US" sz="800" kern="0" dirty="0">
                <a:solidFill>
                  <a:srgbClr val="87726A"/>
                </a:solidFill>
              </a:rPr>
              <a:t> </a:t>
            </a:r>
            <a:r>
              <a:rPr lang="en-US" altLang="ko-KR" sz="800" kern="0" dirty="0">
                <a:solidFill>
                  <a:srgbClr val="87726A"/>
                </a:solidFill>
              </a:rPr>
              <a:t>– </a:t>
            </a:r>
            <a:r>
              <a:rPr lang="ko-KR" altLang="en-US" sz="800" kern="0" dirty="0">
                <a:solidFill>
                  <a:srgbClr val="87726A"/>
                </a:solidFill>
              </a:rPr>
              <a:t>요구 사항</a:t>
            </a:r>
            <a:endParaRPr lang="ko-KR" altLang="en-US" sz="54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6147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544</Words>
  <Application>Microsoft Office PowerPoint</Application>
  <PresentationFormat>와이드스크린</PresentationFormat>
  <Paragraphs>162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raxkson</cp:lastModifiedBy>
  <cp:revision>64</cp:revision>
  <dcterms:created xsi:type="dcterms:W3CDTF">2020-04-30T03:42:26Z</dcterms:created>
  <dcterms:modified xsi:type="dcterms:W3CDTF">2020-06-16T17:59:34Z</dcterms:modified>
</cp:coreProperties>
</file>