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5" r:id="rId4"/>
    <p:sldId id="264" r:id="rId5"/>
    <p:sldId id="266" r:id="rId6"/>
    <p:sldId id="267" r:id="rId7"/>
    <p:sldId id="270" r:id="rId8"/>
    <p:sldId id="268" r:id="rId9"/>
    <p:sldId id="271" r:id="rId10"/>
    <p:sldId id="269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919350" y="2719120"/>
            <a:ext cx="6275237" cy="15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공방전 개발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544362" y="2977884"/>
            <a:ext cx="1080128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44300" y="2977695"/>
            <a:ext cx="1080253" cy="1080126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4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Back-End / PHP &amp; </a:t>
            </a: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7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3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86345"/>
              </p:ext>
            </p:extLst>
          </p:nvPr>
        </p:nvGraphicFramePr>
        <p:xfrm>
          <a:off x="965199" y="1626794"/>
          <a:ext cx="10248001" cy="427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Attack &amp; Defense CTF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개념 및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방법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&amp; CSS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PHP &amp; MYSQL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89000" y="147731"/>
            <a:ext cx="5759864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공방전 개발</a:t>
            </a:r>
            <a:endParaRPr lang="ko-KR" altLang="en-US" sz="8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3771900" y="1115769"/>
            <a:ext cx="74413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0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1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사용법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80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2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Front-End /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64365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3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3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Front-End / </a:t>
            </a: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2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743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152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손영락</cp:lastModifiedBy>
  <cp:revision>11</cp:revision>
  <dcterms:created xsi:type="dcterms:W3CDTF">2020-07-28T03:36:19Z</dcterms:created>
  <dcterms:modified xsi:type="dcterms:W3CDTF">2021-04-27T00:53:12Z</dcterms:modified>
</cp:coreProperties>
</file>