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5" r:id="rId4"/>
    <p:sldId id="264" r:id="rId5"/>
    <p:sldId id="266" r:id="rId6"/>
    <p:sldId id="267" r:id="rId7"/>
    <p:sldId id="270" r:id="rId8"/>
    <p:sldId id="268" r:id="rId9"/>
    <p:sldId id="271" r:id="rId10"/>
    <p:sldId id="269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8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4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36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919350" y="2719120"/>
            <a:ext cx="6275237" cy="15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시큐어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코딩 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해킹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544362" y="2977884"/>
            <a:ext cx="1080128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  <p:sp>
        <p:nvSpPr>
          <p:cNvPr id="58" name="직각 삼각형 57"/>
          <p:cNvSpPr/>
          <p:nvPr/>
        </p:nvSpPr>
        <p:spPr>
          <a:xfrm rot="16200000">
            <a:off x="2544300" y="2977695"/>
            <a:ext cx="1080253" cy="1080126"/>
          </a:xfrm>
          <a:prstGeom prst="rtTriangle">
            <a:avLst/>
          </a:prstGeom>
          <a:solidFill>
            <a:srgbClr val="E3715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rgbClr val="E371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0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4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Back-End / PHP &amp; </a:t>
            </a: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7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3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86345"/>
              </p:ext>
            </p:extLst>
          </p:nvPr>
        </p:nvGraphicFramePr>
        <p:xfrm>
          <a:off x="965199" y="1626794"/>
          <a:ext cx="10248001" cy="427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7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Attack &amp; Defense CTF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개념 및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 방법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&amp; CSS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stylish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campus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life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 &amp; MYSQL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3715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889000" y="147731"/>
            <a:ext cx="5759864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시큐어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코딩 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해킹</a:t>
            </a:r>
            <a:endParaRPr lang="ko-KR" altLang="en-US" sz="8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3771900" y="1115769"/>
            <a:ext cx="74413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1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사용법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80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2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164365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3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81316" y="2322415"/>
            <a:ext cx="9429368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Chapter 3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Front-End / </a:t>
            </a:r>
            <a:r>
              <a:rPr lang="en-US" altLang="ko-KR" sz="32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2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216068" y="0"/>
            <a:ext cx="575986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Attack &amp; Defense CTF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개념 설명 및 개발 언어 교육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5" name="직선 연결선 14"/>
          <p:cNvCxnSpPr>
            <a:cxnSpLocks/>
          </p:cNvCxnSpPr>
          <p:nvPr/>
        </p:nvCxnSpPr>
        <p:spPr>
          <a:xfrm>
            <a:off x="882503" y="1013814"/>
            <a:ext cx="102419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743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152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손영락</cp:lastModifiedBy>
  <cp:revision>13</cp:revision>
  <dcterms:created xsi:type="dcterms:W3CDTF">2020-07-28T03:36:19Z</dcterms:created>
  <dcterms:modified xsi:type="dcterms:W3CDTF">2021-04-27T07:02:09Z</dcterms:modified>
</cp:coreProperties>
</file>