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68" r:id="rId2"/>
  </p:sldMasterIdLst>
  <p:notesMasterIdLst>
    <p:notesMasterId r:id="rId10"/>
  </p:notesMasterIdLst>
  <p:sldIdLst>
    <p:sldId id="267" r:id="rId3"/>
    <p:sldId id="266" r:id="rId4"/>
    <p:sldId id="260" r:id="rId5"/>
    <p:sldId id="257" r:id="rId6"/>
    <p:sldId id="258" r:id="rId7"/>
    <p:sldId id="259" r:id="rId8"/>
    <p:sldId id="256" r:id="rId9"/>
  </p:sldIdLst>
  <p:sldSz cx="18288000" cy="10285413"/>
  <p:notesSz cx="6858000" cy="9144000"/>
  <p:defaultTextStyle>
    <a:defPPr>
      <a:defRPr lang="en-US"/>
    </a:defPPr>
    <a:lvl1pPr marL="0" algn="l" defTabSz="685754" rtl="0" eaLnBrk="1" latinLnBrk="0" hangingPunct="1">
      <a:defRPr sz="2700" kern="1200">
        <a:solidFill>
          <a:schemeClr val="tx1"/>
        </a:solidFill>
        <a:latin typeface="+mn-lt"/>
        <a:ea typeface="+mn-ea"/>
        <a:cs typeface="+mn-cs"/>
      </a:defRPr>
    </a:lvl1pPr>
    <a:lvl2pPr marL="685754" algn="l" defTabSz="685754" rtl="0" eaLnBrk="1" latinLnBrk="0" hangingPunct="1">
      <a:defRPr sz="2700" kern="1200">
        <a:solidFill>
          <a:schemeClr val="tx1"/>
        </a:solidFill>
        <a:latin typeface="+mn-lt"/>
        <a:ea typeface="+mn-ea"/>
        <a:cs typeface="+mn-cs"/>
      </a:defRPr>
    </a:lvl2pPr>
    <a:lvl3pPr marL="1371509" algn="l" defTabSz="685754" rtl="0" eaLnBrk="1" latinLnBrk="0" hangingPunct="1">
      <a:defRPr sz="2700" kern="1200">
        <a:solidFill>
          <a:schemeClr val="tx1"/>
        </a:solidFill>
        <a:latin typeface="+mn-lt"/>
        <a:ea typeface="+mn-ea"/>
        <a:cs typeface="+mn-cs"/>
      </a:defRPr>
    </a:lvl3pPr>
    <a:lvl4pPr marL="2057263" algn="l" defTabSz="685754" rtl="0" eaLnBrk="1" latinLnBrk="0" hangingPunct="1">
      <a:defRPr sz="2700" kern="1200">
        <a:solidFill>
          <a:schemeClr val="tx1"/>
        </a:solidFill>
        <a:latin typeface="+mn-lt"/>
        <a:ea typeface="+mn-ea"/>
        <a:cs typeface="+mn-cs"/>
      </a:defRPr>
    </a:lvl4pPr>
    <a:lvl5pPr marL="2743017" algn="l" defTabSz="685754" rtl="0" eaLnBrk="1" latinLnBrk="0" hangingPunct="1">
      <a:defRPr sz="2700" kern="1200">
        <a:solidFill>
          <a:schemeClr val="tx1"/>
        </a:solidFill>
        <a:latin typeface="+mn-lt"/>
        <a:ea typeface="+mn-ea"/>
        <a:cs typeface="+mn-cs"/>
      </a:defRPr>
    </a:lvl5pPr>
    <a:lvl6pPr marL="3428771" algn="l" defTabSz="685754" rtl="0" eaLnBrk="1" latinLnBrk="0" hangingPunct="1">
      <a:defRPr sz="2700" kern="1200">
        <a:solidFill>
          <a:schemeClr val="tx1"/>
        </a:solidFill>
        <a:latin typeface="+mn-lt"/>
        <a:ea typeface="+mn-ea"/>
        <a:cs typeface="+mn-cs"/>
      </a:defRPr>
    </a:lvl6pPr>
    <a:lvl7pPr marL="4114526" algn="l" defTabSz="685754" rtl="0" eaLnBrk="1" latinLnBrk="0" hangingPunct="1">
      <a:defRPr sz="2700" kern="1200">
        <a:solidFill>
          <a:schemeClr val="tx1"/>
        </a:solidFill>
        <a:latin typeface="+mn-lt"/>
        <a:ea typeface="+mn-ea"/>
        <a:cs typeface="+mn-cs"/>
      </a:defRPr>
    </a:lvl7pPr>
    <a:lvl8pPr marL="4800280" algn="l" defTabSz="685754" rtl="0" eaLnBrk="1" latinLnBrk="0" hangingPunct="1">
      <a:defRPr sz="2700" kern="1200">
        <a:solidFill>
          <a:schemeClr val="tx1"/>
        </a:solidFill>
        <a:latin typeface="+mn-lt"/>
        <a:ea typeface="+mn-ea"/>
        <a:cs typeface="+mn-cs"/>
      </a:defRPr>
    </a:lvl8pPr>
    <a:lvl9pPr marL="5486034" algn="l" defTabSz="685754"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90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0"/>
    <p:restoredTop sz="94593"/>
  </p:normalViewPr>
  <p:slideViewPr>
    <p:cSldViewPr snapToGrid="0" snapToObjects="1">
      <p:cViewPr varScale="1">
        <p:scale>
          <a:sx n="74" d="100"/>
          <a:sy n="74" d="100"/>
        </p:scale>
        <p:origin x="440" y="176"/>
      </p:cViewPr>
      <p:guideLst/>
    </p:cSldViewPr>
  </p:slideViewPr>
  <p:outlineViewPr>
    <p:cViewPr>
      <p:scale>
        <a:sx n="33" d="100"/>
        <a:sy n="33" d="100"/>
      </p:scale>
      <p:origin x="0" y="-49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697F5-6A8F-5C47-803E-7FD022ECB1F3}" type="datetimeFigureOut">
              <a:rPr kumimoji="1" lang="ja-JP" altLang="en-US" smtClean="0"/>
              <a:t>2019/6/30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79686-F1D2-B34B-BD2F-DE10772195C2}" type="slidenum">
              <a:rPr kumimoji="1" lang="ja-JP" altLang="en-US" smtClean="0"/>
              <a:t>‹#›</a:t>
            </a:fld>
            <a:endParaRPr kumimoji="1" lang="ja-JP" altLang="en-US"/>
          </a:p>
        </p:txBody>
      </p:sp>
    </p:spTree>
    <p:extLst>
      <p:ext uri="{BB962C8B-B14F-4D97-AF65-F5344CB8AC3E}">
        <p14:creationId xmlns:p14="http://schemas.microsoft.com/office/powerpoint/2010/main" val="3009298599"/>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51181" y="439702"/>
            <a:ext cx="17185638" cy="896760"/>
          </a:xfrm>
          <a:noFill/>
        </p:spPr>
        <p:txBody>
          <a:bodyPr/>
          <a:lstStyle>
            <a:lvl1pPr marL="16667" indent="0">
              <a:tabLst/>
              <a:defRPr sz="4800">
                <a:solidFill>
                  <a:schemeClr val="accent1">
                    <a:lumMod val="7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51180" y="1447800"/>
            <a:ext cx="17185638" cy="7589561"/>
          </a:xfrm>
        </p:spPr>
        <p:txBody>
          <a:bodyPr>
            <a:normAutofit/>
          </a:bodyPr>
          <a:lstStyle>
            <a:lvl1pPr marL="0" indent="0">
              <a:buNone/>
              <a:defRPr sz="2000">
                <a:solidFill>
                  <a:schemeClr val="tx1"/>
                </a:solidFill>
              </a:defRPr>
            </a:lvl1pPr>
          </a:lstStyle>
          <a:p>
            <a:pPr lvl="0"/>
            <a:r>
              <a:rPr lang="ja-JP" altLang="en-US"/>
              <a:t>マスター テキストの書式設定</a:t>
            </a:r>
          </a:p>
        </p:txBody>
      </p:sp>
      <p:sp>
        <p:nvSpPr>
          <p:cNvPr id="5" name="Footer Placeholder 4"/>
          <p:cNvSpPr>
            <a:spLocks noGrp="1"/>
          </p:cNvSpPr>
          <p:nvPr>
            <p:ph type="ftr" sz="quarter" idx="11"/>
          </p:nvPr>
        </p:nvSpPr>
        <p:spPr>
          <a:xfrm>
            <a:off x="10458450" y="9382648"/>
            <a:ext cx="6172200" cy="718998"/>
          </a:xfrm>
          <a:prstGeom prst="rect">
            <a:avLst/>
          </a:prstGeom>
        </p:spPr>
        <p:txBody>
          <a:bodyPr/>
          <a:lstStyle>
            <a:lvl1pPr algn="r">
              <a:defRPr sz="2000"/>
            </a:lvl1pPr>
          </a:lstStyle>
          <a:p>
            <a:endParaRPr kumimoji="1" lang="ja-JP" altLang="en-US"/>
          </a:p>
        </p:txBody>
      </p:sp>
      <p:sp>
        <p:nvSpPr>
          <p:cNvPr id="6" name="Slide Number Placeholder 5"/>
          <p:cNvSpPr>
            <a:spLocks noGrp="1"/>
          </p:cNvSpPr>
          <p:nvPr>
            <p:ph type="sldNum" sz="quarter" idx="12"/>
          </p:nvPr>
        </p:nvSpPr>
        <p:spPr>
          <a:xfrm>
            <a:off x="17049750" y="9382648"/>
            <a:ext cx="687069" cy="698014"/>
          </a:xfrm>
          <a:prstGeom prst="rect">
            <a:avLst/>
          </a:prstGeom>
          <a:solidFill>
            <a:schemeClr val="accent1">
              <a:lumMod val="60000"/>
              <a:lumOff val="40000"/>
            </a:schemeClr>
          </a:solidFill>
        </p:spPr>
        <p:txBody>
          <a:bodyPr/>
          <a:lstStyle>
            <a:lvl1pPr algn="ctr">
              <a:defRPr sz="2400">
                <a:solidFill>
                  <a:schemeClr val="bg1"/>
                </a:solidFill>
              </a:defRPr>
            </a:lvl1pPr>
          </a:lstStyle>
          <a:p>
            <a:fld id="{35DFDCDB-7A5E-8A44-A329-E4C23955894A}" type="slidenum">
              <a:rPr kumimoji="1" lang="ja-JP" altLang="en-US" smtClean="0"/>
              <a:pPr/>
              <a:t>‹#›</a:t>
            </a:fld>
            <a:endParaRPr kumimoji="1" lang="ja-JP" altLang="en-US"/>
          </a:p>
        </p:txBody>
      </p:sp>
      <p:cxnSp>
        <p:nvCxnSpPr>
          <p:cNvPr id="8" name="直線コネクタ 7">
            <a:extLst>
              <a:ext uri="{FF2B5EF4-FFF2-40B4-BE49-F238E27FC236}">
                <a16:creationId xmlns:a16="http://schemas.microsoft.com/office/drawing/2014/main" id="{2D3834C2-2662-4F40-BF9C-732F7E58D717}"/>
              </a:ext>
            </a:extLst>
          </p:cNvPr>
          <p:cNvCxnSpPr>
            <a:cxnSpLocks/>
          </p:cNvCxnSpPr>
          <p:nvPr userDrawn="1"/>
        </p:nvCxnSpPr>
        <p:spPr>
          <a:xfrm>
            <a:off x="551180" y="1336462"/>
            <a:ext cx="17185638"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78332"/>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論文用サマリー">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1416407" y="2271124"/>
            <a:ext cx="7055785" cy="1673127"/>
          </a:xfrm>
        </p:spPr>
        <p:txBody>
          <a:bodyPr anchor="t" anchorCtr="0">
            <a:normAutofit/>
          </a:bodyPr>
          <a:lstStyle>
            <a:lvl1pPr algn="l">
              <a:defRPr sz="1600"/>
            </a:lvl1pPr>
          </a:lstStyle>
          <a:p>
            <a:pPr lvl="0"/>
            <a:r>
              <a:rPr kumimoji="1" lang="ja-JP" altLang="en-US"/>
              <a:t>アブストと結論とイントロで読んだもの</a:t>
            </a:r>
          </a:p>
        </p:txBody>
      </p:sp>
      <p:sp>
        <p:nvSpPr>
          <p:cNvPr id="8" name="テキスト プレースホルダー 6">
            <a:extLst>
              <a:ext uri="{FF2B5EF4-FFF2-40B4-BE49-F238E27FC236}">
                <a16:creationId xmlns:a16="http://schemas.microsoft.com/office/drawing/2014/main" id="{8C8E5464-F902-524E-B054-81E4B88AAE07}"/>
              </a:ext>
            </a:extLst>
          </p:cNvPr>
          <p:cNvSpPr>
            <a:spLocks noGrp="1"/>
          </p:cNvSpPr>
          <p:nvPr>
            <p:ph type="body" sz="quarter" idx="14" hasCustomPrompt="1"/>
          </p:nvPr>
        </p:nvSpPr>
        <p:spPr>
          <a:xfrm>
            <a:off x="1170270" y="1677384"/>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どんなもの？</a:t>
            </a:r>
          </a:p>
        </p:txBody>
      </p:sp>
      <p:sp>
        <p:nvSpPr>
          <p:cNvPr id="16" name="テキスト プレースホルダー 6">
            <a:extLst>
              <a:ext uri="{FF2B5EF4-FFF2-40B4-BE49-F238E27FC236}">
                <a16:creationId xmlns:a16="http://schemas.microsoft.com/office/drawing/2014/main" id="{81F52EA7-17D6-3E40-A7EA-3B6E05853AFF}"/>
              </a:ext>
            </a:extLst>
          </p:cNvPr>
          <p:cNvSpPr>
            <a:spLocks noGrp="1"/>
          </p:cNvSpPr>
          <p:nvPr>
            <p:ph type="body" sz="quarter" idx="15" hasCustomPrompt="1"/>
          </p:nvPr>
        </p:nvSpPr>
        <p:spPr>
          <a:xfrm>
            <a:off x="1416407" y="4792797"/>
            <a:ext cx="7055785" cy="1673127"/>
          </a:xfrm>
        </p:spPr>
        <p:txBody>
          <a:bodyPr anchor="t" anchorCtr="0">
            <a:normAutofit/>
          </a:bodyPr>
          <a:lstStyle>
            <a:lvl1pPr algn="l">
              <a:defRPr sz="1600"/>
            </a:lvl1pPr>
          </a:lstStyle>
          <a:p>
            <a:pPr lvl="0"/>
            <a:r>
              <a:rPr kumimoji="1" lang="ja-JP" altLang="en-US"/>
              <a:t>実験で読んだもの</a:t>
            </a:r>
          </a:p>
        </p:txBody>
      </p:sp>
      <p:sp>
        <p:nvSpPr>
          <p:cNvPr id="17" name="テキスト プレースホルダー 6">
            <a:extLst>
              <a:ext uri="{FF2B5EF4-FFF2-40B4-BE49-F238E27FC236}">
                <a16:creationId xmlns:a16="http://schemas.microsoft.com/office/drawing/2014/main" id="{3C5A2947-B40E-5B4F-B066-E10B635991C7}"/>
              </a:ext>
            </a:extLst>
          </p:cNvPr>
          <p:cNvSpPr>
            <a:spLocks noGrp="1"/>
          </p:cNvSpPr>
          <p:nvPr>
            <p:ph type="body" sz="quarter" idx="16" hasCustomPrompt="1"/>
          </p:nvPr>
        </p:nvSpPr>
        <p:spPr>
          <a:xfrm>
            <a:off x="1170270" y="4215137"/>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どうやって有効だと検証した？</a:t>
            </a:r>
          </a:p>
        </p:txBody>
      </p:sp>
      <p:sp>
        <p:nvSpPr>
          <p:cNvPr id="20" name="テキスト プレースホルダー 6">
            <a:extLst>
              <a:ext uri="{FF2B5EF4-FFF2-40B4-BE49-F238E27FC236}">
                <a16:creationId xmlns:a16="http://schemas.microsoft.com/office/drawing/2014/main" id="{9D3961EE-500C-7944-977B-5FABDD4A18C3}"/>
              </a:ext>
            </a:extLst>
          </p:cNvPr>
          <p:cNvSpPr>
            <a:spLocks noGrp="1"/>
          </p:cNvSpPr>
          <p:nvPr>
            <p:ph type="body" sz="quarter" idx="17" hasCustomPrompt="1"/>
          </p:nvPr>
        </p:nvSpPr>
        <p:spPr>
          <a:xfrm>
            <a:off x="1416406" y="7330551"/>
            <a:ext cx="7055785" cy="1673127"/>
          </a:xfrm>
        </p:spPr>
        <p:txBody>
          <a:bodyPr anchor="t" anchorCtr="0">
            <a:normAutofit/>
          </a:bodyPr>
          <a:lstStyle>
            <a:lvl1pPr algn="l">
              <a:defRPr sz="1600"/>
            </a:lvl1pPr>
          </a:lstStyle>
          <a:p>
            <a:pPr lvl="0"/>
            <a:r>
              <a:rPr kumimoji="1" lang="ja-JP" altLang="en-US"/>
              <a:t>実験とマテリアル＆メソッドで読んだもの</a:t>
            </a:r>
          </a:p>
        </p:txBody>
      </p:sp>
      <p:sp>
        <p:nvSpPr>
          <p:cNvPr id="21" name="テキスト プレースホルダー 6">
            <a:extLst>
              <a:ext uri="{FF2B5EF4-FFF2-40B4-BE49-F238E27FC236}">
                <a16:creationId xmlns:a16="http://schemas.microsoft.com/office/drawing/2014/main" id="{7BCF33CA-B4C5-0B49-99C2-2C5FED09714F}"/>
              </a:ext>
            </a:extLst>
          </p:cNvPr>
          <p:cNvSpPr>
            <a:spLocks noGrp="1"/>
          </p:cNvSpPr>
          <p:nvPr>
            <p:ph type="body" sz="quarter" idx="18" hasCustomPrompt="1"/>
          </p:nvPr>
        </p:nvSpPr>
        <p:spPr>
          <a:xfrm>
            <a:off x="1170270" y="6752891"/>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技術の手法や肝は？</a:t>
            </a:r>
          </a:p>
        </p:txBody>
      </p:sp>
      <p:sp>
        <p:nvSpPr>
          <p:cNvPr id="22" name="テキスト プレースホルダー 6">
            <a:extLst>
              <a:ext uri="{FF2B5EF4-FFF2-40B4-BE49-F238E27FC236}">
                <a16:creationId xmlns:a16="http://schemas.microsoft.com/office/drawing/2014/main" id="{F01F223B-7143-3443-AB59-7D78832FC3C3}"/>
              </a:ext>
            </a:extLst>
          </p:cNvPr>
          <p:cNvSpPr>
            <a:spLocks noGrp="1"/>
          </p:cNvSpPr>
          <p:nvPr>
            <p:ph type="body" sz="quarter" idx="19" hasCustomPrompt="1"/>
          </p:nvPr>
        </p:nvSpPr>
        <p:spPr>
          <a:xfrm>
            <a:off x="9815810" y="2255044"/>
            <a:ext cx="7055783" cy="1673127"/>
          </a:xfrm>
        </p:spPr>
        <p:txBody>
          <a:bodyPr anchor="t" anchorCtr="0">
            <a:normAutofit/>
          </a:bodyPr>
          <a:lstStyle>
            <a:lvl1pPr algn="l">
              <a:defRPr sz="1600"/>
            </a:lvl1pPr>
          </a:lstStyle>
          <a:p>
            <a:pPr lvl="0"/>
            <a:r>
              <a:rPr kumimoji="1" lang="ja-JP" altLang="en-US"/>
              <a:t>議論で読んだもの</a:t>
            </a:r>
          </a:p>
        </p:txBody>
      </p:sp>
      <p:sp>
        <p:nvSpPr>
          <p:cNvPr id="23" name="テキスト プレースホルダー 6">
            <a:extLst>
              <a:ext uri="{FF2B5EF4-FFF2-40B4-BE49-F238E27FC236}">
                <a16:creationId xmlns:a16="http://schemas.microsoft.com/office/drawing/2014/main" id="{CAC931E4-E7B9-7D40-9FD5-E065C5DE3EEC}"/>
              </a:ext>
            </a:extLst>
          </p:cNvPr>
          <p:cNvSpPr>
            <a:spLocks noGrp="1"/>
          </p:cNvSpPr>
          <p:nvPr>
            <p:ph type="body" sz="quarter" idx="20" hasCustomPrompt="1"/>
          </p:nvPr>
        </p:nvSpPr>
        <p:spPr>
          <a:xfrm>
            <a:off x="9569670" y="1677384"/>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議論はある？</a:t>
            </a:r>
          </a:p>
        </p:txBody>
      </p:sp>
      <p:sp>
        <p:nvSpPr>
          <p:cNvPr id="24" name="テキスト プレースホルダー 6">
            <a:extLst>
              <a:ext uri="{FF2B5EF4-FFF2-40B4-BE49-F238E27FC236}">
                <a16:creationId xmlns:a16="http://schemas.microsoft.com/office/drawing/2014/main" id="{08E1E4DC-FC13-334D-A583-863BA95510D2}"/>
              </a:ext>
            </a:extLst>
          </p:cNvPr>
          <p:cNvSpPr>
            <a:spLocks noGrp="1"/>
          </p:cNvSpPr>
          <p:nvPr>
            <p:ph type="body" sz="quarter" idx="21" hasCustomPrompt="1"/>
          </p:nvPr>
        </p:nvSpPr>
        <p:spPr>
          <a:xfrm>
            <a:off x="9815810" y="4792797"/>
            <a:ext cx="7055783" cy="1673127"/>
          </a:xfrm>
        </p:spPr>
        <p:txBody>
          <a:bodyPr anchor="t" anchorCtr="0">
            <a:normAutofit/>
          </a:bodyPr>
          <a:lstStyle>
            <a:lvl1pPr algn="l">
              <a:defRPr sz="1600"/>
            </a:lvl1pPr>
          </a:lstStyle>
          <a:p>
            <a:pPr lvl="0"/>
            <a:r>
              <a:rPr kumimoji="1" lang="ja-JP" altLang="en-US"/>
              <a:t>関連研究で読んだもの</a:t>
            </a:r>
          </a:p>
        </p:txBody>
      </p:sp>
      <p:sp>
        <p:nvSpPr>
          <p:cNvPr id="25" name="テキスト プレースホルダー 6">
            <a:extLst>
              <a:ext uri="{FF2B5EF4-FFF2-40B4-BE49-F238E27FC236}">
                <a16:creationId xmlns:a16="http://schemas.microsoft.com/office/drawing/2014/main" id="{457D8F02-313C-2F48-AE6C-CF18F1B8B158}"/>
              </a:ext>
            </a:extLst>
          </p:cNvPr>
          <p:cNvSpPr>
            <a:spLocks noGrp="1"/>
          </p:cNvSpPr>
          <p:nvPr>
            <p:ph type="body" sz="quarter" idx="22" hasCustomPrompt="1"/>
          </p:nvPr>
        </p:nvSpPr>
        <p:spPr>
          <a:xfrm>
            <a:off x="9569670" y="4215137"/>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先行研究と比べて何がすごい？</a:t>
            </a:r>
          </a:p>
        </p:txBody>
      </p:sp>
      <p:sp>
        <p:nvSpPr>
          <p:cNvPr id="26" name="テキスト プレースホルダー 6">
            <a:extLst>
              <a:ext uri="{FF2B5EF4-FFF2-40B4-BE49-F238E27FC236}">
                <a16:creationId xmlns:a16="http://schemas.microsoft.com/office/drawing/2014/main" id="{682A2296-0EAD-9949-A452-DB515401A3B0}"/>
              </a:ext>
            </a:extLst>
          </p:cNvPr>
          <p:cNvSpPr>
            <a:spLocks noGrp="1"/>
          </p:cNvSpPr>
          <p:nvPr>
            <p:ph type="body" sz="quarter" idx="23" hasCustomPrompt="1"/>
          </p:nvPr>
        </p:nvSpPr>
        <p:spPr>
          <a:xfrm>
            <a:off x="9815810" y="7330551"/>
            <a:ext cx="7055783" cy="1673127"/>
          </a:xfrm>
        </p:spPr>
        <p:txBody>
          <a:bodyPr anchor="t" anchorCtr="0">
            <a:normAutofit/>
          </a:bodyPr>
          <a:lstStyle>
            <a:lvl1pPr algn="l">
              <a:defRPr sz="1600"/>
            </a:lvl1pPr>
          </a:lstStyle>
          <a:p>
            <a:pPr lvl="0"/>
            <a:r>
              <a:rPr kumimoji="1" lang="ja-JP" altLang="en-US"/>
              <a:t>参考文献で読んだもの</a:t>
            </a:r>
          </a:p>
        </p:txBody>
      </p:sp>
      <p:sp>
        <p:nvSpPr>
          <p:cNvPr id="27" name="テキスト プレースホルダー 6">
            <a:extLst>
              <a:ext uri="{FF2B5EF4-FFF2-40B4-BE49-F238E27FC236}">
                <a16:creationId xmlns:a16="http://schemas.microsoft.com/office/drawing/2014/main" id="{09B42577-EA2E-9C42-AC48-0BB65B032B9B}"/>
              </a:ext>
            </a:extLst>
          </p:cNvPr>
          <p:cNvSpPr>
            <a:spLocks noGrp="1"/>
          </p:cNvSpPr>
          <p:nvPr>
            <p:ph type="body" sz="quarter" idx="24" hasCustomPrompt="1"/>
          </p:nvPr>
        </p:nvSpPr>
        <p:spPr>
          <a:xfrm>
            <a:off x="9569670" y="6752891"/>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次に読むべき論文は？</a:t>
            </a:r>
          </a:p>
        </p:txBody>
      </p:sp>
      <p:cxnSp>
        <p:nvCxnSpPr>
          <p:cNvPr id="9" name="直線コネクタ 8">
            <a:extLst>
              <a:ext uri="{FF2B5EF4-FFF2-40B4-BE49-F238E27FC236}">
                <a16:creationId xmlns:a16="http://schemas.microsoft.com/office/drawing/2014/main" id="{F4AEF68D-815E-D94C-9A5C-D2654268A453}"/>
              </a:ext>
            </a:extLst>
          </p:cNvPr>
          <p:cNvCxnSpPr>
            <a:cxnSpLocks/>
          </p:cNvCxnSpPr>
          <p:nvPr userDrawn="1"/>
        </p:nvCxnSpPr>
        <p:spPr>
          <a:xfrm flipV="1">
            <a:off x="2082859" y="4788519"/>
            <a:ext cx="572400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F0F6BD3-B5CC-304F-8049-4A6733BFA9CA}"/>
              </a:ext>
            </a:extLst>
          </p:cNvPr>
          <p:cNvCxnSpPr>
            <a:cxnSpLocks/>
          </p:cNvCxnSpPr>
          <p:nvPr userDrawn="1"/>
        </p:nvCxnSpPr>
        <p:spPr>
          <a:xfrm flipV="1">
            <a:off x="2082859" y="7306585"/>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C395B9-31B3-B24B-A93B-5BA2C8656754}"/>
              </a:ext>
            </a:extLst>
          </p:cNvPr>
          <p:cNvCxnSpPr>
            <a:cxnSpLocks/>
          </p:cNvCxnSpPr>
          <p:nvPr userDrawn="1"/>
        </p:nvCxnSpPr>
        <p:spPr>
          <a:xfrm flipV="1">
            <a:off x="2082859" y="2247913"/>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1098CF8D-C780-C24C-9AFB-F79613338952}"/>
              </a:ext>
            </a:extLst>
          </p:cNvPr>
          <p:cNvCxnSpPr>
            <a:cxnSpLocks/>
          </p:cNvCxnSpPr>
          <p:nvPr userDrawn="1"/>
        </p:nvCxnSpPr>
        <p:spPr>
          <a:xfrm flipV="1">
            <a:off x="10482259" y="7299789"/>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8896B0B-6F72-0648-B52B-056AFA4CBBF1}"/>
              </a:ext>
            </a:extLst>
          </p:cNvPr>
          <p:cNvCxnSpPr>
            <a:cxnSpLocks/>
          </p:cNvCxnSpPr>
          <p:nvPr userDrawn="1"/>
        </p:nvCxnSpPr>
        <p:spPr>
          <a:xfrm flipV="1">
            <a:off x="10482259" y="4792797"/>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F0DAD77-14D0-D849-94ED-79E5D10F364D}"/>
              </a:ext>
            </a:extLst>
          </p:cNvPr>
          <p:cNvCxnSpPr>
            <a:cxnSpLocks/>
          </p:cNvCxnSpPr>
          <p:nvPr userDrawn="1"/>
        </p:nvCxnSpPr>
        <p:spPr>
          <a:xfrm flipV="1">
            <a:off x="10482259" y="2255044"/>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88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論文用サマリー">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1416407" y="2271124"/>
            <a:ext cx="7055785" cy="1673127"/>
          </a:xfrm>
        </p:spPr>
        <p:txBody>
          <a:bodyPr anchor="t" anchorCtr="0">
            <a:normAutofit/>
          </a:bodyPr>
          <a:lstStyle>
            <a:lvl1pPr algn="l">
              <a:defRPr sz="1600"/>
            </a:lvl1pPr>
          </a:lstStyle>
          <a:p>
            <a:pPr lvl="0"/>
            <a:r>
              <a:rPr kumimoji="1" lang="ja-JP" altLang="en-US"/>
              <a:t>アブストと結論とイントロで読んだもの</a:t>
            </a:r>
          </a:p>
        </p:txBody>
      </p:sp>
      <p:sp>
        <p:nvSpPr>
          <p:cNvPr id="8" name="テキスト プレースホルダー 6">
            <a:extLst>
              <a:ext uri="{FF2B5EF4-FFF2-40B4-BE49-F238E27FC236}">
                <a16:creationId xmlns:a16="http://schemas.microsoft.com/office/drawing/2014/main" id="{8C8E5464-F902-524E-B054-81E4B88AAE07}"/>
              </a:ext>
            </a:extLst>
          </p:cNvPr>
          <p:cNvSpPr>
            <a:spLocks noGrp="1"/>
          </p:cNvSpPr>
          <p:nvPr>
            <p:ph type="body" sz="quarter" idx="14" hasCustomPrompt="1"/>
          </p:nvPr>
        </p:nvSpPr>
        <p:spPr>
          <a:xfrm>
            <a:off x="1170270" y="1677384"/>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どんなもの？</a:t>
            </a:r>
          </a:p>
        </p:txBody>
      </p:sp>
      <p:sp>
        <p:nvSpPr>
          <p:cNvPr id="16" name="テキスト プレースホルダー 6">
            <a:extLst>
              <a:ext uri="{FF2B5EF4-FFF2-40B4-BE49-F238E27FC236}">
                <a16:creationId xmlns:a16="http://schemas.microsoft.com/office/drawing/2014/main" id="{81F52EA7-17D6-3E40-A7EA-3B6E05853AFF}"/>
              </a:ext>
            </a:extLst>
          </p:cNvPr>
          <p:cNvSpPr>
            <a:spLocks noGrp="1"/>
          </p:cNvSpPr>
          <p:nvPr>
            <p:ph type="body" sz="quarter" idx="15" hasCustomPrompt="1"/>
          </p:nvPr>
        </p:nvSpPr>
        <p:spPr>
          <a:xfrm>
            <a:off x="1416407" y="4792797"/>
            <a:ext cx="7055785" cy="1673127"/>
          </a:xfrm>
        </p:spPr>
        <p:txBody>
          <a:bodyPr anchor="t" anchorCtr="0">
            <a:normAutofit/>
          </a:bodyPr>
          <a:lstStyle>
            <a:lvl1pPr algn="l">
              <a:defRPr sz="1600"/>
            </a:lvl1pPr>
          </a:lstStyle>
          <a:p>
            <a:pPr lvl="0"/>
            <a:r>
              <a:rPr kumimoji="1" lang="ja-JP" altLang="en-US"/>
              <a:t>実験で読んだもの</a:t>
            </a:r>
          </a:p>
        </p:txBody>
      </p:sp>
      <p:sp>
        <p:nvSpPr>
          <p:cNvPr id="17" name="テキスト プレースホルダー 6">
            <a:extLst>
              <a:ext uri="{FF2B5EF4-FFF2-40B4-BE49-F238E27FC236}">
                <a16:creationId xmlns:a16="http://schemas.microsoft.com/office/drawing/2014/main" id="{3C5A2947-B40E-5B4F-B066-E10B635991C7}"/>
              </a:ext>
            </a:extLst>
          </p:cNvPr>
          <p:cNvSpPr>
            <a:spLocks noGrp="1"/>
          </p:cNvSpPr>
          <p:nvPr>
            <p:ph type="body" sz="quarter" idx="16" hasCustomPrompt="1"/>
          </p:nvPr>
        </p:nvSpPr>
        <p:spPr>
          <a:xfrm>
            <a:off x="1170270" y="4215137"/>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どうやって有効だと検証した？</a:t>
            </a:r>
          </a:p>
        </p:txBody>
      </p:sp>
      <p:sp>
        <p:nvSpPr>
          <p:cNvPr id="20" name="テキスト プレースホルダー 6">
            <a:extLst>
              <a:ext uri="{FF2B5EF4-FFF2-40B4-BE49-F238E27FC236}">
                <a16:creationId xmlns:a16="http://schemas.microsoft.com/office/drawing/2014/main" id="{9D3961EE-500C-7944-977B-5FABDD4A18C3}"/>
              </a:ext>
            </a:extLst>
          </p:cNvPr>
          <p:cNvSpPr>
            <a:spLocks noGrp="1"/>
          </p:cNvSpPr>
          <p:nvPr>
            <p:ph type="body" sz="quarter" idx="17" hasCustomPrompt="1"/>
          </p:nvPr>
        </p:nvSpPr>
        <p:spPr>
          <a:xfrm>
            <a:off x="1416406" y="7330551"/>
            <a:ext cx="7055785" cy="1673127"/>
          </a:xfrm>
        </p:spPr>
        <p:txBody>
          <a:bodyPr anchor="t" anchorCtr="0">
            <a:normAutofit/>
          </a:bodyPr>
          <a:lstStyle>
            <a:lvl1pPr algn="l">
              <a:defRPr sz="1600"/>
            </a:lvl1pPr>
          </a:lstStyle>
          <a:p>
            <a:pPr lvl="0"/>
            <a:r>
              <a:rPr kumimoji="1" lang="ja-JP" altLang="en-US"/>
              <a:t>実験とマテリアル＆メソッドで読んだもの</a:t>
            </a:r>
          </a:p>
        </p:txBody>
      </p:sp>
      <p:sp>
        <p:nvSpPr>
          <p:cNvPr id="21" name="テキスト プレースホルダー 6">
            <a:extLst>
              <a:ext uri="{FF2B5EF4-FFF2-40B4-BE49-F238E27FC236}">
                <a16:creationId xmlns:a16="http://schemas.microsoft.com/office/drawing/2014/main" id="{7BCF33CA-B4C5-0B49-99C2-2C5FED09714F}"/>
              </a:ext>
            </a:extLst>
          </p:cNvPr>
          <p:cNvSpPr>
            <a:spLocks noGrp="1"/>
          </p:cNvSpPr>
          <p:nvPr>
            <p:ph type="body" sz="quarter" idx="18" hasCustomPrompt="1"/>
          </p:nvPr>
        </p:nvSpPr>
        <p:spPr>
          <a:xfrm>
            <a:off x="1170270" y="6752891"/>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技術の手法や肝は？</a:t>
            </a:r>
          </a:p>
        </p:txBody>
      </p:sp>
      <p:sp>
        <p:nvSpPr>
          <p:cNvPr id="22" name="テキスト プレースホルダー 6">
            <a:extLst>
              <a:ext uri="{FF2B5EF4-FFF2-40B4-BE49-F238E27FC236}">
                <a16:creationId xmlns:a16="http://schemas.microsoft.com/office/drawing/2014/main" id="{F01F223B-7143-3443-AB59-7D78832FC3C3}"/>
              </a:ext>
            </a:extLst>
          </p:cNvPr>
          <p:cNvSpPr>
            <a:spLocks noGrp="1"/>
          </p:cNvSpPr>
          <p:nvPr>
            <p:ph type="body" sz="quarter" idx="19" hasCustomPrompt="1"/>
          </p:nvPr>
        </p:nvSpPr>
        <p:spPr>
          <a:xfrm>
            <a:off x="9815810" y="2255044"/>
            <a:ext cx="7055783" cy="1673127"/>
          </a:xfrm>
        </p:spPr>
        <p:txBody>
          <a:bodyPr anchor="t" anchorCtr="0">
            <a:normAutofit/>
          </a:bodyPr>
          <a:lstStyle>
            <a:lvl1pPr algn="l">
              <a:defRPr sz="1600"/>
            </a:lvl1pPr>
          </a:lstStyle>
          <a:p>
            <a:pPr lvl="0"/>
            <a:r>
              <a:rPr kumimoji="1" lang="ja-JP" altLang="en-US"/>
              <a:t>議論で読んだもの</a:t>
            </a:r>
          </a:p>
        </p:txBody>
      </p:sp>
      <p:sp>
        <p:nvSpPr>
          <p:cNvPr id="23" name="テキスト プレースホルダー 6">
            <a:extLst>
              <a:ext uri="{FF2B5EF4-FFF2-40B4-BE49-F238E27FC236}">
                <a16:creationId xmlns:a16="http://schemas.microsoft.com/office/drawing/2014/main" id="{CAC931E4-E7B9-7D40-9FD5-E065C5DE3EEC}"/>
              </a:ext>
            </a:extLst>
          </p:cNvPr>
          <p:cNvSpPr>
            <a:spLocks noGrp="1"/>
          </p:cNvSpPr>
          <p:nvPr>
            <p:ph type="body" sz="quarter" idx="20" hasCustomPrompt="1"/>
          </p:nvPr>
        </p:nvSpPr>
        <p:spPr>
          <a:xfrm>
            <a:off x="9569670" y="1677384"/>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議論はある？</a:t>
            </a:r>
          </a:p>
        </p:txBody>
      </p:sp>
      <p:sp>
        <p:nvSpPr>
          <p:cNvPr id="24" name="テキスト プレースホルダー 6">
            <a:extLst>
              <a:ext uri="{FF2B5EF4-FFF2-40B4-BE49-F238E27FC236}">
                <a16:creationId xmlns:a16="http://schemas.microsoft.com/office/drawing/2014/main" id="{08E1E4DC-FC13-334D-A583-863BA95510D2}"/>
              </a:ext>
            </a:extLst>
          </p:cNvPr>
          <p:cNvSpPr>
            <a:spLocks noGrp="1"/>
          </p:cNvSpPr>
          <p:nvPr>
            <p:ph type="body" sz="quarter" idx="21" hasCustomPrompt="1"/>
          </p:nvPr>
        </p:nvSpPr>
        <p:spPr>
          <a:xfrm>
            <a:off x="9815810" y="4792797"/>
            <a:ext cx="7055783" cy="1673127"/>
          </a:xfrm>
        </p:spPr>
        <p:txBody>
          <a:bodyPr anchor="t" anchorCtr="0">
            <a:normAutofit/>
          </a:bodyPr>
          <a:lstStyle>
            <a:lvl1pPr algn="l">
              <a:defRPr sz="1600"/>
            </a:lvl1pPr>
          </a:lstStyle>
          <a:p>
            <a:pPr lvl="0"/>
            <a:r>
              <a:rPr kumimoji="1" lang="ja-JP" altLang="en-US"/>
              <a:t>関連研究で読んだもの</a:t>
            </a:r>
          </a:p>
        </p:txBody>
      </p:sp>
      <p:sp>
        <p:nvSpPr>
          <p:cNvPr id="25" name="テキスト プレースホルダー 6">
            <a:extLst>
              <a:ext uri="{FF2B5EF4-FFF2-40B4-BE49-F238E27FC236}">
                <a16:creationId xmlns:a16="http://schemas.microsoft.com/office/drawing/2014/main" id="{457D8F02-313C-2F48-AE6C-CF18F1B8B158}"/>
              </a:ext>
            </a:extLst>
          </p:cNvPr>
          <p:cNvSpPr>
            <a:spLocks noGrp="1"/>
          </p:cNvSpPr>
          <p:nvPr>
            <p:ph type="body" sz="quarter" idx="22" hasCustomPrompt="1"/>
          </p:nvPr>
        </p:nvSpPr>
        <p:spPr>
          <a:xfrm>
            <a:off x="9569670" y="4215137"/>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先行研究と比べて何がすごい？</a:t>
            </a:r>
          </a:p>
        </p:txBody>
      </p:sp>
      <p:sp>
        <p:nvSpPr>
          <p:cNvPr id="26" name="テキスト プレースホルダー 6">
            <a:extLst>
              <a:ext uri="{FF2B5EF4-FFF2-40B4-BE49-F238E27FC236}">
                <a16:creationId xmlns:a16="http://schemas.microsoft.com/office/drawing/2014/main" id="{682A2296-0EAD-9949-A452-DB515401A3B0}"/>
              </a:ext>
            </a:extLst>
          </p:cNvPr>
          <p:cNvSpPr>
            <a:spLocks noGrp="1"/>
          </p:cNvSpPr>
          <p:nvPr>
            <p:ph type="body" sz="quarter" idx="23" hasCustomPrompt="1"/>
          </p:nvPr>
        </p:nvSpPr>
        <p:spPr>
          <a:xfrm>
            <a:off x="9815810" y="7330551"/>
            <a:ext cx="7055783" cy="1673127"/>
          </a:xfrm>
        </p:spPr>
        <p:txBody>
          <a:bodyPr anchor="t" anchorCtr="0">
            <a:normAutofit/>
          </a:bodyPr>
          <a:lstStyle>
            <a:lvl1pPr algn="l">
              <a:defRPr sz="1600"/>
            </a:lvl1pPr>
          </a:lstStyle>
          <a:p>
            <a:pPr lvl="0"/>
            <a:r>
              <a:rPr kumimoji="1" lang="ja-JP" altLang="en-US"/>
              <a:t>参考文献で読んだもの</a:t>
            </a:r>
          </a:p>
        </p:txBody>
      </p:sp>
      <p:sp>
        <p:nvSpPr>
          <p:cNvPr id="27" name="テキスト プレースホルダー 6">
            <a:extLst>
              <a:ext uri="{FF2B5EF4-FFF2-40B4-BE49-F238E27FC236}">
                <a16:creationId xmlns:a16="http://schemas.microsoft.com/office/drawing/2014/main" id="{09B42577-EA2E-9C42-AC48-0BB65B032B9B}"/>
              </a:ext>
            </a:extLst>
          </p:cNvPr>
          <p:cNvSpPr>
            <a:spLocks noGrp="1"/>
          </p:cNvSpPr>
          <p:nvPr>
            <p:ph type="body" sz="quarter" idx="24" hasCustomPrompt="1"/>
          </p:nvPr>
        </p:nvSpPr>
        <p:spPr>
          <a:xfrm>
            <a:off x="9569670" y="6752891"/>
            <a:ext cx="7548060" cy="538343"/>
          </a:xfrm>
        </p:spPr>
        <p:txBody>
          <a:bodyPr anchor="b" anchorCtr="0">
            <a:normAutofit/>
          </a:bodyPr>
          <a:lstStyle>
            <a:lvl1pPr algn="ctr">
              <a:lnSpc>
                <a:spcPct val="100000"/>
              </a:lnSpc>
              <a:spcAft>
                <a:spcPts val="0"/>
              </a:spcAft>
              <a:defRPr sz="2400">
                <a:solidFill>
                  <a:schemeClr val="accent1">
                    <a:lumMod val="75000"/>
                  </a:schemeClr>
                </a:solidFill>
              </a:defRPr>
            </a:lvl1pPr>
          </a:lstStyle>
          <a:p>
            <a:pPr lvl="0"/>
            <a:r>
              <a:rPr kumimoji="1" lang="ja-JP" altLang="en-US"/>
              <a:t>次に読むべき論文は？</a:t>
            </a:r>
          </a:p>
        </p:txBody>
      </p:sp>
      <p:cxnSp>
        <p:nvCxnSpPr>
          <p:cNvPr id="9" name="直線コネクタ 8">
            <a:extLst>
              <a:ext uri="{FF2B5EF4-FFF2-40B4-BE49-F238E27FC236}">
                <a16:creationId xmlns:a16="http://schemas.microsoft.com/office/drawing/2014/main" id="{F4AEF68D-815E-D94C-9A5C-D2654268A453}"/>
              </a:ext>
            </a:extLst>
          </p:cNvPr>
          <p:cNvCxnSpPr>
            <a:cxnSpLocks/>
          </p:cNvCxnSpPr>
          <p:nvPr userDrawn="1"/>
        </p:nvCxnSpPr>
        <p:spPr>
          <a:xfrm flipV="1">
            <a:off x="2082859" y="4788519"/>
            <a:ext cx="572400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F0F6BD3-B5CC-304F-8049-4A6733BFA9CA}"/>
              </a:ext>
            </a:extLst>
          </p:cNvPr>
          <p:cNvCxnSpPr>
            <a:cxnSpLocks/>
          </p:cNvCxnSpPr>
          <p:nvPr userDrawn="1"/>
        </p:nvCxnSpPr>
        <p:spPr>
          <a:xfrm flipV="1">
            <a:off x="2082859" y="7306585"/>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C395B9-31B3-B24B-A93B-5BA2C8656754}"/>
              </a:ext>
            </a:extLst>
          </p:cNvPr>
          <p:cNvCxnSpPr>
            <a:cxnSpLocks/>
          </p:cNvCxnSpPr>
          <p:nvPr userDrawn="1"/>
        </p:nvCxnSpPr>
        <p:spPr>
          <a:xfrm flipV="1">
            <a:off x="2082859" y="2247913"/>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1098CF8D-C780-C24C-9AFB-F79613338952}"/>
              </a:ext>
            </a:extLst>
          </p:cNvPr>
          <p:cNvCxnSpPr>
            <a:cxnSpLocks/>
          </p:cNvCxnSpPr>
          <p:nvPr userDrawn="1"/>
        </p:nvCxnSpPr>
        <p:spPr>
          <a:xfrm flipV="1">
            <a:off x="10482259" y="7299789"/>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8896B0B-6F72-0648-B52B-056AFA4CBBF1}"/>
              </a:ext>
            </a:extLst>
          </p:cNvPr>
          <p:cNvCxnSpPr>
            <a:cxnSpLocks/>
          </p:cNvCxnSpPr>
          <p:nvPr userDrawn="1"/>
        </p:nvCxnSpPr>
        <p:spPr>
          <a:xfrm flipV="1">
            <a:off x="10482259" y="4792797"/>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F0DAD77-14D0-D849-94ED-79E5D10F364D}"/>
              </a:ext>
            </a:extLst>
          </p:cNvPr>
          <p:cNvCxnSpPr>
            <a:cxnSpLocks/>
          </p:cNvCxnSpPr>
          <p:nvPr userDrawn="1"/>
        </p:nvCxnSpPr>
        <p:spPr>
          <a:xfrm flipV="1">
            <a:off x="10482259" y="2255044"/>
            <a:ext cx="5722882"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プレースホルダー 6">
            <a:extLst>
              <a:ext uri="{FF2B5EF4-FFF2-40B4-BE49-F238E27FC236}">
                <a16:creationId xmlns:a16="http://schemas.microsoft.com/office/drawing/2014/main" id="{F7BD0A37-B148-4C43-8777-91D4D493771C}"/>
              </a:ext>
            </a:extLst>
          </p:cNvPr>
          <p:cNvSpPr>
            <a:spLocks noGrp="1"/>
          </p:cNvSpPr>
          <p:nvPr>
            <p:ph type="body" sz="quarter" idx="25" hasCustomPrompt="1"/>
          </p:nvPr>
        </p:nvSpPr>
        <p:spPr>
          <a:xfrm>
            <a:off x="14189529" y="445683"/>
            <a:ext cx="3547288" cy="873715"/>
          </a:xfrm>
        </p:spPr>
        <p:txBody>
          <a:bodyPr anchor="ctr" anchorCtr="0">
            <a:normAutofit/>
          </a:bodyPr>
          <a:lstStyle>
            <a:lvl1pPr algn="l">
              <a:lnSpc>
                <a:spcPct val="100000"/>
              </a:lnSpc>
              <a:spcAft>
                <a:spcPts val="0"/>
              </a:spcAft>
              <a:defRPr sz="2400">
                <a:solidFill>
                  <a:schemeClr val="accent1">
                    <a:lumMod val="75000"/>
                  </a:schemeClr>
                </a:solidFill>
              </a:defRPr>
            </a:lvl1pPr>
          </a:lstStyle>
          <a:p>
            <a:pPr lvl="0"/>
            <a:r>
              <a:rPr kumimoji="1" lang="ja-JP" altLang="en-US"/>
              <a:t>著者達</a:t>
            </a:r>
          </a:p>
        </p:txBody>
      </p:sp>
    </p:spTree>
    <p:extLst>
      <p:ext uri="{BB962C8B-B14F-4D97-AF65-F5344CB8AC3E}">
        <p14:creationId xmlns:p14="http://schemas.microsoft.com/office/powerpoint/2010/main" val="576929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5A8847-4F6E-614D-AD9D-5AB5864E0A5B}"/>
              </a:ext>
            </a:extLst>
          </p:cNvPr>
          <p:cNvSpPr>
            <a:spLocks noGrp="1"/>
          </p:cNvSpPr>
          <p:nvPr>
            <p:ph type="title" hasCustomPrompt="1"/>
          </p:nvPr>
        </p:nvSpPr>
        <p:spPr>
          <a:xfrm>
            <a:off x="551181" y="3512654"/>
            <a:ext cx="17185638" cy="1272758"/>
          </a:xfrm>
        </p:spPr>
        <p:txBody>
          <a:bodyPr/>
          <a:lstStyle>
            <a:lvl1pPr algn="ctr">
              <a:defRPr sz="6000"/>
            </a:lvl1pPr>
          </a:lstStyle>
          <a:p>
            <a:r>
              <a:rPr kumimoji="1" lang="ja-JP" altLang="en-US"/>
              <a:t>タイトル</a:t>
            </a:r>
          </a:p>
        </p:txBody>
      </p:sp>
      <p:sp>
        <p:nvSpPr>
          <p:cNvPr id="6" name="テキスト プレースホルダー 5">
            <a:extLst>
              <a:ext uri="{FF2B5EF4-FFF2-40B4-BE49-F238E27FC236}">
                <a16:creationId xmlns:a16="http://schemas.microsoft.com/office/drawing/2014/main" id="{F6B45C29-DD3F-CF41-BD5F-40B19A74BDE6}"/>
              </a:ext>
            </a:extLst>
          </p:cNvPr>
          <p:cNvSpPr>
            <a:spLocks noGrp="1"/>
          </p:cNvSpPr>
          <p:nvPr>
            <p:ph type="body" sz="quarter" idx="10" hasCustomPrompt="1"/>
          </p:nvPr>
        </p:nvSpPr>
        <p:spPr>
          <a:xfrm>
            <a:off x="4311650" y="4960969"/>
            <a:ext cx="9664700" cy="1498600"/>
          </a:xfrm>
        </p:spPr>
        <p:txBody>
          <a:bodyPr/>
          <a:lstStyle>
            <a:lvl1pPr algn="ctr">
              <a:defRPr/>
            </a:lvl1pPr>
            <a:lvl2pPr marL="685709" indent="0">
              <a:buNone/>
              <a:defRPr/>
            </a:lvl2pPr>
            <a:lvl3pPr marL="1371417" indent="0">
              <a:buNone/>
              <a:defRPr/>
            </a:lvl3pPr>
            <a:lvl4pPr marL="2057126" indent="0">
              <a:buNone/>
              <a:defRPr/>
            </a:lvl4pPr>
            <a:lvl5pPr marL="2742835" indent="0">
              <a:buNone/>
              <a:defRPr/>
            </a:lvl5pPr>
          </a:lstStyle>
          <a:p>
            <a:pPr lvl="0"/>
            <a:r>
              <a:rPr kumimoji="1" lang="ja-JP" altLang="en-US"/>
              <a:t>日付著者名等</a:t>
            </a:r>
          </a:p>
        </p:txBody>
      </p:sp>
      <p:cxnSp>
        <p:nvCxnSpPr>
          <p:cNvPr id="8" name="直線コネクタ 7">
            <a:extLst>
              <a:ext uri="{FF2B5EF4-FFF2-40B4-BE49-F238E27FC236}">
                <a16:creationId xmlns:a16="http://schemas.microsoft.com/office/drawing/2014/main" id="{7B868183-3D6F-244E-9DD6-752A1C787A8B}"/>
              </a:ext>
            </a:extLst>
          </p:cNvPr>
          <p:cNvCxnSpPr/>
          <p:nvPr userDrawn="1"/>
        </p:nvCxnSpPr>
        <p:spPr>
          <a:xfrm>
            <a:off x="1174531" y="4785412"/>
            <a:ext cx="15938938" cy="0"/>
          </a:xfrm>
          <a:prstGeom prst="line">
            <a:avLst/>
          </a:prstGeom>
          <a:ln w="889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76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一つの見出しとテキスト">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a:xfrm>
            <a:off x="551180" y="445684"/>
            <a:ext cx="17185638" cy="889481"/>
          </a:xfrm>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1562218" y="3988249"/>
            <a:ext cx="15163559" cy="3049162"/>
          </a:xfrm>
        </p:spPr>
        <p:txBody>
          <a:bodyPr anchor="t" anchorCtr="0">
            <a:normAutofit/>
          </a:bodyPr>
          <a:lstStyle>
            <a:lvl1pPr algn="l">
              <a:defRPr sz="2000"/>
            </a:lvl1pPr>
          </a:lstStyle>
          <a:p>
            <a:pPr lvl="0"/>
            <a:r>
              <a:rPr kumimoji="1" lang="ja-JP" altLang="en-US"/>
              <a:t>テキストが入る</a:t>
            </a:r>
          </a:p>
        </p:txBody>
      </p:sp>
      <p:sp>
        <p:nvSpPr>
          <p:cNvPr id="6" name="テキスト プレースホルダー 5">
            <a:extLst>
              <a:ext uri="{FF2B5EF4-FFF2-40B4-BE49-F238E27FC236}">
                <a16:creationId xmlns:a16="http://schemas.microsoft.com/office/drawing/2014/main" id="{997B57C0-74DD-754F-BED2-36E429CB8801}"/>
              </a:ext>
            </a:extLst>
          </p:cNvPr>
          <p:cNvSpPr>
            <a:spLocks noGrp="1"/>
          </p:cNvSpPr>
          <p:nvPr>
            <p:ph type="body" sz="quarter" idx="14" hasCustomPrompt="1"/>
          </p:nvPr>
        </p:nvSpPr>
        <p:spPr>
          <a:xfrm>
            <a:off x="1424228" y="2922587"/>
            <a:ext cx="15439543" cy="889480"/>
          </a:xfrm>
        </p:spPr>
        <p:txBody>
          <a:bodyPr anchor="b" anchorCtr="0">
            <a:normAutofit/>
          </a:bodyPr>
          <a:lstStyle>
            <a:lvl1pPr>
              <a:defRPr sz="3200">
                <a:solidFill>
                  <a:schemeClr val="accent1">
                    <a:lumMod val="75000"/>
                  </a:schemeClr>
                </a:solidFill>
              </a:defRPr>
            </a:lvl1pPr>
          </a:lstStyle>
          <a:p>
            <a:pPr lvl="0"/>
            <a:r>
              <a:rPr kumimoji="1" lang="ja-JP" altLang="en-US"/>
              <a:t>見出しを入れる</a:t>
            </a:r>
          </a:p>
        </p:txBody>
      </p:sp>
    </p:spTree>
    <p:extLst>
      <p:ext uri="{BB962C8B-B14F-4D97-AF65-F5344CB8AC3E}">
        <p14:creationId xmlns:p14="http://schemas.microsoft.com/office/powerpoint/2010/main" val="67120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hasCustomPrompt="1"/>
          </p:nvPr>
        </p:nvSpPr>
        <p:spPr/>
        <p:txBody>
          <a:bodyPr/>
          <a:lstStyle/>
          <a:p>
            <a:r>
              <a:rPr kumimoji="1" lang="ja-JP" altLang="en-US"/>
              <a:t>目次</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6" name="テキスト プレースホルダー 5">
            <a:extLst>
              <a:ext uri="{FF2B5EF4-FFF2-40B4-BE49-F238E27FC236}">
                <a16:creationId xmlns:a16="http://schemas.microsoft.com/office/drawing/2014/main" id="{997B57C0-74DD-754F-BED2-36E429CB8801}"/>
              </a:ext>
            </a:extLst>
          </p:cNvPr>
          <p:cNvSpPr>
            <a:spLocks noGrp="1"/>
          </p:cNvSpPr>
          <p:nvPr>
            <p:ph type="body" sz="quarter" idx="14" hasCustomPrompt="1"/>
          </p:nvPr>
        </p:nvSpPr>
        <p:spPr>
          <a:xfrm>
            <a:off x="4601515" y="2971049"/>
            <a:ext cx="10191873" cy="889481"/>
          </a:xfrm>
        </p:spPr>
        <p:txBody>
          <a:bodyPr anchor="b" anchorCtr="0">
            <a:normAutofit/>
          </a:bodyPr>
          <a:lstStyle>
            <a:lvl1pPr>
              <a:defRPr sz="3200">
                <a:solidFill>
                  <a:schemeClr val="accent1">
                    <a:lumMod val="75000"/>
                  </a:schemeClr>
                </a:solidFill>
              </a:defRPr>
            </a:lvl1pPr>
          </a:lstStyle>
          <a:p>
            <a:pPr lvl="0"/>
            <a:r>
              <a:rPr kumimoji="1" lang="ja-JP" altLang="en-US"/>
              <a:t>見出しを入れる</a:t>
            </a:r>
          </a:p>
        </p:txBody>
      </p:sp>
      <p:sp>
        <p:nvSpPr>
          <p:cNvPr id="11" name="テキスト プレースホルダー 10">
            <a:extLst>
              <a:ext uri="{FF2B5EF4-FFF2-40B4-BE49-F238E27FC236}">
                <a16:creationId xmlns:a16="http://schemas.microsoft.com/office/drawing/2014/main" id="{88225A26-5D86-8C4C-A119-63EE7B86FA04}"/>
              </a:ext>
            </a:extLst>
          </p:cNvPr>
          <p:cNvSpPr>
            <a:spLocks noGrp="1"/>
          </p:cNvSpPr>
          <p:nvPr>
            <p:ph type="body" sz="quarter" idx="15" hasCustomPrompt="1"/>
          </p:nvPr>
        </p:nvSpPr>
        <p:spPr>
          <a:xfrm>
            <a:off x="3505517" y="2978285"/>
            <a:ext cx="890587" cy="889000"/>
          </a:xfrm>
          <a:solidFill>
            <a:schemeClr val="accent1">
              <a:lumMod val="40000"/>
              <a:lumOff val="60000"/>
            </a:schemeClr>
          </a:solidFill>
        </p:spPr>
        <p:txBody>
          <a:bodyPr anchor="ctr" anchorCtr="1"/>
          <a:lstStyle/>
          <a:p>
            <a:pPr lvl="0"/>
            <a:r>
              <a:rPr kumimoji="1" lang="ja-JP" altLang="en-US"/>
              <a:t>数字</a:t>
            </a:r>
          </a:p>
        </p:txBody>
      </p:sp>
      <p:sp>
        <p:nvSpPr>
          <p:cNvPr id="12" name="テキスト プレースホルダー 5">
            <a:extLst>
              <a:ext uri="{FF2B5EF4-FFF2-40B4-BE49-F238E27FC236}">
                <a16:creationId xmlns:a16="http://schemas.microsoft.com/office/drawing/2014/main" id="{75371ECF-4681-3148-90DB-DD3934F45000}"/>
              </a:ext>
            </a:extLst>
          </p:cNvPr>
          <p:cNvSpPr>
            <a:spLocks noGrp="1"/>
          </p:cNvSpPr>
          <p:nvPr>
            <p:ph type="body" sz="quarter" idx="16" hasCustomPrompt="1"/>
          </p:nvPr>
        </p:nvSpPr>
        <p:spPr>
          <a:xfrm>
            <a:off x="4601516" y="4253225"/>
            <a:ext cx="10191873" cy="889481"/>
          </a:xfrm>
        </p:spPr>
        <p:txBody>
          <a:bodyPr anchor="b" anchorCtr="0">
            <a:normAutofit/>
          </a:bodyPr>
          <a:lstStyle>
            <a:lvl1pPr>
              <a:defRPr sz="3200">
                <a:solidFill>
                  <a:schemeClr val="accent1">
                    <a:lumMod val="75000"/>
                  </a:schemeClr>
                </a:solidFill>
              </a:defRPr>
            </a:lvl1pPr>
          </a:lstStyle>
          <a:p>
            <a:pPr lvl="0"/>
            <a:r>
              <a:rPr kumimoji="1" lang="ja-JP" altLang="en-US"/>
              <a:t>見出しを入れる</a:t>
            </a:r>
          </a:p>
        </p:txBody>
      </p:sp>
      <p:sp>
        <p:nvSpPr>
          <p:cNvPr id="13" name="テキスト プレースホルダー 10">
            <a:extLst>
              <a:ext uri="{FF2B5EF4-FFF2-40B4-BE49-F238E27FC236}">
                <a16:creationId xmlns:a16="http://schemas.microsoft.com/office/drawing/2014/main" id="{AFE9C579-250F-7746-9847-A4200971F7FD}"/>
              </a:ext>
            </a:extLst>
          </p:cNvPr>
          <p:cNvSpPr>
            <a:spLocks noGrp="1"/>
          </p:cNvSpPr>
          <p:nvPr>
            <p:ph type="body" sz="quarter" idx="17" hasCustomPrompt="1"/>
          </p:nvPr>
        </p:nvSpPr>
        <p:spPr>
          <a:xfrm>
            <a:off x="3505517" y="4253706"/>
            <a:ext cx="890587" cy="889000"/>
          </a:xfrm>
          <a:solidFill>
            <a:schemeClr val="accent1">
              <a:lumMod val="40000"/>
              <a:lumOff val="60000"/>
            </a:schemeClr>
          </a:solidFill>
        </p:spPr>
        <p:txBody>
          <a:bodyPr anchor="ctr" anchorCtr="1"/>
          <a:lstStyle/>
          <a:p>
            <a:pPr lvl="0"/>
            <a:r>
              <a:rPr kumimoji="1" lang="ja-JP" altLang="en-US"/>
              <a:t>数字</a:t>
            </a:r>
          </a:p>
        </p:txBody>
      </p:sp>
      <p:sp>
        <p:nvSpPr>
          <p:cNvPr id="14" name="テキスト プレースホルダー 5">
            <a:extLst>
              <a:ext uri="{FF2B5EF4-FFF2-40B4-BE49-F238E27FC236}">
                <a16:creationId xmlns:a16="http://schemas.microsoft.com/office/drawing/2014/main" id="{4351BEF4-5AEB-A940-9D22-8A6924AC387B}"/>
              </a:ext>
            </a:extLst>
          </p:cNvPr>
          <p:cNvSpPr>
            <a:spLocks noGrp="1"/>
          </p:cNvSpPr>
          <p:nvPr>
            <p:ph type="body" sz="quarter" idx="18" hasCustomPrompt="1"/>
          </p:nvPr>
        </p:nvSpPr>
        <p:spPr>
          <a:xfrm>
            <a:off x="4601516" y="5528646"/>
            <a:ext cx="10191873" cy="889481"/>
          </a:xfrm>
        </p:spPr>
        <p:txBody>
          <a:bodyPr anchor="b" anchorCtr="0">
            <a:normAutofit/>
          </a:bodyPr>
          <a:lstStyle>
            <a:lvl1pPr>
              <a:defRPr sz="3200">
                <a:solidFill>
                  <a:schemeClr val="accent1">
                    <a:lumMod val="75000"/>
                  </a:schemeClr>
                </a:solidFill>
              </a:defRPr>
            </a:lvl1pPr>
          </a:lstStyle>
          <a:p>
            <a:pPr lvl="0"/>
            <a:r>
              <a:rPr kumimoji="1" lang="ja-JP" altLang="en-US"/>
              <a:t>見出しを入れる</a:t>
            </a:r>
          </a:p>
        </p:txBody>
      </p:sp>
      <p:sp>
        <p:nvSpPr>
          <p:cNvPr id="15" name="テキスト プレースホルダー 10">
            <a:extLst>
              <a:ext uri="{FF2B5EF4-FFF2-40B4-BE49-F238E27FC236}">
                <a16:creationId xmlns:a16="http://schemas.microsoft.com/office/drawing/2014/main" id="{0B826EAB-E624-0449-88AE-779C59156A48}"/>
              </a:ext>
            </a:extLst>
          </p:cNvPr>
          <p:cNvSpPr>
            <a:spLocks noGrp="1"/>
          </p:cNvSpPr>
          <p:nvPr>
            <p:ph type="body" sz="quarter" idx="19" hasCustomPrompt="1"/>
          </p:nvPr>
        </p:nvSpPr>
        <p:spPr>
          <a:xfrm>
            <a:off x="3505517" y="5529127"/>
            <a:ext cx="890587" cy="889000"/>
          </a:xfrm>
          <a:solidFill>
            <a:schemeClr val="accent1">
              <a:lumMod val="40000"/>
              <a:lumOff val="60000"/>
            </a:schemeClr>
          </a:solidFill>
        </p:spPr>
        <p:txBody>
          <a:bodyPr anchor="ctr" anchorCtr="1"/>
          <a:lstStyle/>
          <a:p>
            <a:pPr lvl="0"/>
            <a:r>
              <a:rPr kumimoji="1" lang="ja-JP" altLang="en-US"/>
              <a:t>数字</a:t>
            </a:r>
          </a:p>
        </p:txBody>
      </p:sp>
      <p:sp>
        <p:nvSpPr>
          <p:cNvPr id="16" name="テキスト プレースホルダー 5">
            <a:extLst>
              <a:ext uri="{FF2B5EF4-FFF2-40B4-BE49-F238E27FC236}">
                <a16:creationId xmlns:a16="http://schemas.microsoft.com/office/drawing/2014/main" id="{F7D0C930-DD9F-DB41-907D-1F06A0088DD3}"/>
              </a:ext>
            </a:extLst>
          </p:cNvPr>
          <p:cNvSpPr>
            <a:spLocks noGrp="1"/>
          </p:cNvSpPr>
          <p:nvPr>
            <p:ph type="body" sz="quarter" idx="20" hasCustomPrompt="1"/>
          </p:nvPr>
        </p:nvSpPr>
        <p:spPr>
          <a:xfrm>
            <a:off x="4601516" y="6804067"/>
            <a:ext cx="10191873" cy="889481"/>
          </a:xfrm>
        </p:spPr>
        <p:txBody>
          <a:bodyPr anchor="b" anchorCtr="0">
            <a:normAutofit/>
          </a:bodyPr>
          <a:lstStyle>
            <a:lvl1pPr>
              <a:defRPr sz="3200">
                <a:solidFill>
                  <a:schemeClr val="accent1">
                    <a:lumMod val="75000"/>
                  </a:schemeClr>
                </a:solidFill>
              </a:defRPr>
            </a:lvl1pPr>
          </a:lstStyle>
          <a:p>
            <a:pPr lvl="0"/>
            <a:r>
              <a:rPr kumimoji="1" lang="ja-JP" altLang="en-US"/>
              <a:t>見出しを入れる</a:t>
            </a:r>
          </a:p>
        </p:txBody>
      </p:sp>
      <p:sp>
        <p:nvSpPr>
          <p:cNvPr id="17" name="テキスト プレースホルダー 10">
            <a:extLst>
              <a:ext uri="{FF2B5EF4-FFF2-40B4-BE49-F238E27FC236}">
                <a16:creationId xmlns:a16="http://schemas.microsoft.com/office/drawing/2014/main" id="{6A7FEFA1-C71C-7E47-BD14-30FEC6A9C269}"/>
              </a:ext>
            </a:extLst>
          </p:cNvPr>
          <p:cNvSpPr>
            <a:spLocks noGrp="1"/>
          </p:cNvSpPr>
          <p:nvPr>
            <p:ph type="body" sz="quarter" idx="21" hasCustomPrompt="1"/>
          </p:nvPr>
        </p:nvSpPr>
        <p:spPr>
          <a:xfrm>
            <a:off x="3505517" y="6804548"/>
            <a:ext cx="890587" cy="889000"/>
          </a:xfrm>
          <a:solidFill>
            <a:schemeClr val="accent1">
              <a:lumMod val="40000"/>
              <a:lumOff val="60000"/>
            </a:schemeClr>
          </a:solidFill>
        </p:spPr>
        <p:txBody>
          <a:bodyPr anchor="ctr" anchorCtr="1"/>
          <a:lstStyle/>
          <a:p>
            <a:pPr lvl="0"/>
            <a:r>
              <a:rPr kumimoji="1" lang="ja-JP" altLang="en-US"/>
              <a:t>数字</a:t>
            </a:r>
          </a:p>
        </p:txBody>
      </p:sp>
    </p:spTree>
    <p:extLst>
      <p:ext uri="{BB962C8B-B14F-4D97-AF65-F5344CB8AC3E}">
        <p14:creationId xmlns:p14="http://schemas.microsoft.com/office/powerpoint/2010/main" val="345453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数行のテキストのみ">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551180" y="3717208"/>
            <a:ext cx="17185638" cy="1661986"/>
          </a:xfrm>
        </p:spPr>
        <p:txBody>
          <a:bodyPr anchor="ctr" anchorCtr="0">
            <a:normAutofit/>
          </a:bodyPr>
          <a:lstStyle>
            <a:lvl1pPr algn="ctr">
              <a:defRPr sz="3200"/>
            </a:lvl1pPr>
          </a:lstStyle>
          <a:p>
            <a:pPr lvl="0"/>
            <a:r>
              <a:rPr kumimoji="1" lang="ja-JP" altLang="en-US"/>
              <a:t>テキストが入る</a:t>
            </a:r>
          </a:p>
        </p:txBody>
      </p:sp>
    </p:spTree>
    <p:extLst>
      <p:ext uri="{BB962C8B-B14F-4D97-AF65-F5344CB8AC3E}">
        <p14:creationId xmlns:p14="http://schemas.microsoft.com/office/powerpoint/2010/main" val="121354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数行のテキストのみ">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2142491" y="6229951"/>
            <a:ext cx="14003018" cy="719000"/>
          </a:xfrm>
        </p:spPr>
        <p:txBody>
          <a:bodyPr anchor="ctr" anchorCtr="0">
            <a:normAutofit/>
          </a:bodyPr>
          <a:lstStyle>
            <a:lvl1pPr algn="ctr">
              <a:defRPr sz="3200"/>
            </a:lvl1pPr>
          </a:lstStyle>
          <a:p>
            <a:pPr lvl="0"/>
            <a:r>
              <a:rPr kumimoji="1" lang="ja-JP" altLang="en-US"/>
              <a:t>見出しが入る</a:t>
            </a:r>
          </a:p>
        </p:txBody>
      </p:sp>
      <p:sp>
        <p:nvSpPr>
          <p:cNvPr id="6" name="図プレースホルダー 5">
            <a:extLst>
              <a:ext uri="{FF2B5EF4-FFF2-40B4-BE49-F238E27FC236}">
                <a16:creationId xmlns:a16="http://schemas.microsoft.com/office/drawing/2014/main" id="{CBD422D3-9ABB-FF46-A79D-E4B86A8D9E3B}"/>
              </a:ext>
            </a:extLst>
          </p:cNvPr>
          <p:cNvSpPr>
            <a:spLocks noGrp="1"/>
          </p:cNvSpPr>
          <p:nvPr>
            <p:ph type="pic" sz="quarter" idx="14"/>
          </p:nvPr>
        </p:nvSpPr>
        <p:spPr>
          <a:xfrm>
            <a:off x="1524000" y="1687386"/>
            <a:ext cx="15122128" cy="4307014"/>
          </a:xfrm>
        </p:spPr>
        <p:txBody>
          <a:bodyPr/>
          <a:lstStyle/>
          <a:p>
            <a:r>
              <a:rPr kumimoji="1" lang="ja-JP" altLang="en-US"/>
              <a:t>アイコンをクリックして図を追加</a:t>
            </a:r>
          </a:p>
        </p:txBody>
      </p:sp>
      <p:sp>
        <p:nvSpPr>
          <p:cNvPr id="9" name="テキスト プレースホルダー 8">
            <a:extLst>
              <a:ext uri="{FF2B5EF4-FFF2-40B4-BE49-F238E27FC236}">
                <a16:creationId xmlns:a16="http://schemas.microsoft.com/office/drawing/2014/main" id="{566ACA68-6385-5D4C-96FD-944B96D72F2F}"/>
              </a:ext>
            </a:extLst>
          </p:cNvPr>
          <p:cNvSpPr>
            <a:spLocks noGrp="1"/>
          </p:cNvSpPr>
          <p:nvPr>
            <p:ph type="body" sz="quarter" idx="15"/>
          </p:nvPr>
        </p:nvSpPr>
        <p:spPr>
          <a:xfrm>
            <a:off x="2176144" y="7206302"/>
            <a:ext cx="13935709" cy="1763712"/>
          </a:xfrm>
        </p:spPr>
        <p:txBody>
          <a:bodyPr/>
          <a:lstStyle>
            <a:lvl2pPr marL="685709" indent="0">
              <a:buNone/>
              <a:defRPr/>
            </a:lvl2pPr>
            <a:lvl3pPr marL="1371417" indent="0">
              <a:buNone/>
              <a:defRPr/>
            </a:lvl3pPr>
            <a:lvl4pPr marL="2057126" indent="0">
              <a:buNone/>
              <a:defRPr/>
            </a:lvl4pPr>
            <a:lvl5pPr marL="2742835"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426153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見出しと本文２つずつ">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1485582" y="2820955"/>
            <a:ext cx="15316834" cy="2284918"/>
          </a:xfrm>
        </p:spPr>
        <p:txBody>
          <a:bodyPr anchor="t" anchorCtr="0">
            <a:normAutofit/>
          </a:bodyPr>
          <a:lstStyle>
            <a:lvl1pPr algn="l">
              <a:defRPr sz="2000"/>
            </a:lvl1pPr>
          </a:lstStyle>
          <a:p>
            <a:pPr lvl="0"/>
            <a:r>
              <a:rPr kumimoji="1" lang="ja-JP" altLang="en-US"/>
              <a:t>テキストが入る</a:t>
            </a:r>
          </a:p>
        </p:txBody>
      </p:sp>
      <p:sp>
        <p:nvSpPr>
          <p:cNvPr id="8" name="テキスト プレースホルダー 6">
            <a:extLst>
              <a:ext uri="{FF2B5EF4-FFF2-40B4-BE49-F238E27FC236}">
                <a16:creationId xmlns:a16="http://schemas.microsoft.com/office/drawing/2014/main" id="{8C8E5464-F902-524E-B054-81E4B88AAE07}"/>
              </a:ext>
            </a:extLst>
          </p:cNvPr>
          <p:cNvSpPr>
            <a:spLocks noGrp="1"/>
          </p:cNvSpPr>
          <p:nvPr>
            <p:ph type="body" sz="quarter" idx="14" hasCustomPrompt="1"/>
          </p:nvPr>
        </p:nvSpPr>
        <p:spPr>
          <a:xfrm>
            <a:off x="1485582" y="2015677"/>
            <a:ext cx="15316834" cy="750195"/>
          </a:xfrm>
        </p:spPr>
        <p:txBody>
          <a:bodyPr anchor="b" anchorCtr="0">
            <a:normAutofit/>
          </a:bodyPr>
          <a:lstStyle>
            <a:lvl1pPr algn="l">
              <a:lnSpc>
                <a:spcPct val="100000"/>
              </a:lnSpc>
              <a:spcAft>
                <a:spcPts val="0"/>
              </a:spcAft>
              <a:defRPr sz="3200">
                <a:solidFill>
                  <a:schemeClr val="accent1">
                    <a:lumMod val="75000"/>
                  </a:schemeClr>
                </a:solidFill>
              </a:defRPr>
            </a:lvl1pPr>
          </a:lstStyle>
          <a:p>
            <a:pPr lvl="0"/>
            <a:r>
              <a:rPr kumimoji="1" lang="ja-JP" altLang="en-US"/>
              <a:t>見出しが入る</a:t>
            </a:r>
          </a:p>
        </p:txBody>
      </p:sp>
      <p:sp>
        <p:nvSpPr>
          <p:cNvPr id="14" name="テキスト プレースホルダー 6">
            <a:extLst>
              <a:ext uri="{FF2B5EF4-FFF2-40B4-BE49-F238E27FC236}">
                <a16:creationId xmlns:a16="http://schemas.microsoft.com/office/drawing/2014/main" id="{EEB378D7-5C86-344A-8018-8F9DDD412702}"/>
              </a:ext>
            </a:extLst>
          </p:cNvPr>
          <p:cNvSpPr>
            <a:spLocks noGrp="1"/>
          </p:cNvSpPr>
          <p:nvPr>
            <p:ph type="body" sz="quarter" idx="15" hasCustomPrompt="1"/>
          </p:nvPr>
        </p:nvSpPr>
        <p:spPr>
          <a:xfrm>
            <a:off x="1485582" y="6257830"/>
            <a:ext cx="15316834" cy="2284918"/>
          </a:xfrm>
        </p:spPr>
        <p:txBody>
          <a:bodyPr anchor="t" anchorCtr="0">
            <a:normAutofit/>
          </a:bodyPr>
          <a:lstStyle>
            <a:lvl1pPr algn="l">
              <a:defRPr sz="2000"/>
            </a:lvl1pPr>
          </a:lstStyle>
          <a:p>
            <a:pPr lvl="0"/>
            <a:r>
              <a:rPr kumimoji="1" lang="ja-JP" altLang="en-US"/>
              <a:t>テキストが入る</a:t>
            </a:r>
          </a:p>
        </p:txBody>
      </p:sp>
      <p:sp>
        <p:nvSpPr>
          <p:cNvPr id="15" name="テキスト プレースホルダー 6">
            <a:extLst>
              <a:ext uri="{FF2B5EF4-FFF2-40B4-BE49-F238E27FC236}">
                <a16:creationId xmlns:a16="http://schemas.microsoft.com/office/drawing/2014/main" id="{4AE44A0E-D0D1-894E-B9DA-935DAF3D5772}"/>
              </a:ext>
            </a:extLst>
          </p:cNvPr>
          <p:cNvSpPr>
            <a:spLocks noGrp="1"/>
          </p:cNvSpPr>
          <p:nvPr>
            <p:ph type="body" sz="quarter" idx="16" hasCustomPrompt="1"/>
          </p:nvPr>
        </p:nvSpPr>
        <p:spPr>
          <a:xfrm>
            <a:off x="1485582" y="5452552"/>
            <a:ext cx="15316834" cy="750195"/>
          </a:xfrm>
        </p:spPr>
        <p:txBody>
          <a:bodyPr anchor="b" anchorCtr="0">
            <a:normAutofit/>
          </a:bodyPr>
          <a:lstStyle>
            <a:lvl1pPr algn="l">
              <a:lnSpc>
                <a:spcPct val="100000"/>
              </a:lnSpc>
              <a:spcAft>
                <a:spcPts val="0"/>
              </a:spcAft>
              <a:defRPr sz="3200">
                <a:solidFill>
                  <a:schemeClr val="accent1">
                    <a:lumMod val="75000"/>
                  </a:schemeClr>
                </a:solidFill>
              </a:defRPr>
            </a:lvl1pPr>
          </a:lstStyle>
          <a:p>
            <a:pPr lvl="0"/>
            <a:r>
              <a:rPr kumimoji="1" lang="ja-JP" altLang="en-US"/>
              <a:t>見出しが入る</a:t>
            </a:r>
          </a:p>
        </p:txBody>
      </p:sp>
    </p:spTree>
    <p:extLst>
      <p:ext uri="{BB962C8B-B14F-4D97-AF65-F5344CB8AC3E}">
        <p14:creationId xmlns:p14="http://schemas.microsoft.com/office/powerpoint/2010/main" val="334440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見出しと本文２つずつ">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2406316" y="5010226"/>
            <a:ext cx="14396100" cy="1515679"/>
          </a:xfrm>
        </p:spPr>
        <p:txBody>
          <a:bodyPr anchor="t" anchorCtr="0">
            <a:normAutofit/>
          </a:bodyPr>
          <a:lstStyle>
            <a:lvl1pPr algn="l">
              <a:defRPr sz="2000"/>
            </a:lvl1pPr>
          </a:lstStyle>
          <a:p>
            <a:pPr lvl="0"/>
            <a:r>
              <a:rPr kumimoji="1" lang="ja-JP" altLang="en-US"/>
              <a:t>テキストが入る</a:t>
            </a:r>
          </a:p>
        </p:txBody>
      </p:sp>
      <p:sp>
        <p:nvSpPr>
          <p:cNvPr id="8" name="テキスト プレースホルダー 6">
            <a:extLst>
              <a:ext uri="{FF2B5EF4-FFF2-40B4-BE49-F238E27FC236}">
                <a16:creationId xmlns:a16="http://schemas.microsoft.com/office/drawing/2014/main" id="{8C8E5464-F902-524E-B054-81E4B88AAE07}"/>
              </a:ext>
            </a:extLst>
          </p:cNvPr>
          <p:cNvSpPr>
            <a:spLocks noGrp="1"/>
          </p:cNvSpPr>
          <p:nvPr>
            <p:ph type="body" sz="quarter" idx="14" hasCustomPrompt="1"/>
          </p:nvPr>
        </p:nvSpPr>
        <p:spPr>
          <a:xfrm>
            <a:off x="1485582" y="1832797"/>
            <a:ext cx="15316834" cy="750195"/>
          </a:xfrm>
        </p:spPr>
        <p:txBody>
          <a:bodyPr anchor="b" anchorCtr="0">
            <a:normAutofit/>
          </a:bodyPr>
          <a:lstStyle>
            <a:lvl1pPr algn="l">
              <a:lnSpc>
                <a:spcPct val="100000"/>
              </a:lnSpc>
              <a:spcAft>
                <a:spcPts val="0"/>
              </a:spcAft>
              <a:defRPr sz="3600" b="0" i="0">
                <a:solidFill>
                  <a:schemeClr val="accent1">
                    <a:lumMod val="75000"/>
                  </a:schemeClr>
                </a:solidFill>
                <a:latin typeface="Hiragino Sans W4" panose="020B0400000000000000" pitchFamily="34" charset="-128"/>
                <a:ea typeface="Hiragino Sans W4" panose="020B0400000000000000" pitchFamily="34" charset="-128"/>
              </a:defRPr>
            </a:lvl1pPr>
          </a:lstStyle>
          <a:p>
            <a:pPr lvl="0"/>
            <a:r>
              <a:rPr kumimoji="1" lang="ja-JP" altLang="en-US"/>
              <a:t>見出しが入る</a:t>
            </a:r>
          </a:p>
        </p:txBody>
      </p:sp>
      <p:sp>
        <p:nvSpPr>
          <p:cNvPr id="15" name="テキスト プレースホルダー 6">
            <a:extLst>
              <a:ext uri="{FF2B5EF4-FFF2-40B4-BE49-F238E27FC236}">
                <a16:creationId xmlns:a16="http://schemas.microsoft.com/office/drawing/2014/main" id="{4AE44A0E-D0D1-894E-B9DA-935DAF3D5772}"/>
              </a:ext>
            </a:extLst>
          </p:cNvPr>
          <p:cNvSpPr>
            <a:spLocks noGrp="1"/>
          </p:cNvSpPr>
          <p:nvPr>
            <p:ph type="body" sz="quarter" idx="16" hasCustomPrompt="1"/>
          </p:nvPr>
        </p:nvSpPr>
        <p:spPr>
          <a:xfrm>
            <a:off x="2406315" y="4341004"/>
            <a:ext cx="14396101" cy="631431"/>
          </a:xfrm>
        </p:spPr>
        <p:txBody>
          <a:bodyPr anchor="b" anchorCtr="0">
            <a:normAutofit/>
          </a:bodyPr>
          <a:lstStyle>
            <a:lvl1pPr algn="l">
              <a:lnSpc>
                <a:spcPct val="100000"/>
              </a:lnSpc>
              <a:spcAft>
                <a:spcPts val="0"/>
              </a:spcAft>
              <a:defRPr sz="3200">
                <a:solidFill>
                  <a:schemeClr val="accent1">
                    <a:lumMod val="75000"/>
                  </a:schemeClr>
                </a:solidFill>
              </a:defRPr>
            </a:lvl1pPr>
          </a:lstStyle>
          <a:p>
            <a:pPr lvl="0"/>
            <a:r>
              <a:rPr kumimoji="1" lang="ja-JP" altLang="en-US"/>
              <a:t>見出しが入る</a:t>
            </a:r>
          </a:p>
        </p:txBody>
      </p:sp>
      <p:sp>
        <p:nvSpPr>
          <p:cNvPr id="12" name="テキスト プレースホルダー 6">
            <a:extLst>
              <a:ext uri="{FF2B5EF4-FFF2-40B4-BE49-F238E27FC236}">
                <a16:creationId xmlns:a16="http://schemas.microsoft.com/office/drawing/2014/main" id="{DA08016F-61B3-D64B-A4AB-F63206BF6219}"/>
              </a:ext>
            </a:extLst>
          </p:cNvPr>
          <p:cNvSpPr>
            <a:spLocks noGrp="1"/>
          </p:cNvSpPr>
          <p:nvPr>
            <p:ph type="body" sz="quarter" idx="17" hasCustomPrompt="1"/>
          </p:nvPr>
        </p:nvSpPr>
        <p:spPr>
          <a:xfrm>
            <a:off x="2406316" y="7365433"/>
            <a:ext cx="14396100" cy="1519487"/>
          </a:xfrm>
        </p:spPr>
        <p:txBody>
          <a:bodyPr anchor="t" anchorCtr="0">
            <a:normAutofit/>
          </a:bodyPr>
          <a:lstStyle>
            <a:lvl1pPr algn="l">
              <a:defRPr sz="2000"/>
            </a:lvl1pPr>
          </a:lstStyle>
          <a:p>
            <a:pPr lvl="0"/>
            <a:r>
              <a:rPr kumimoji="1" lang="ja-JP" altLang="en-US"/>
              <a:t>テキストが入る</a:t>
            </a:r>
          </a:p>
        </p:txBody>
      </p:sp>
      <p:sp>
        <p:nvSpPr>
          <p:cNvPr id="13" name="テキスト プレースホルダー 6">
            <a:extLst>
              <a:ext uri="{FF2B5EF4-FFF2-40B4-BE49-F238E27FC236}">
                <a16:creationId xmlns:a16="http://schemas.microsoft.com/office/drawing/2014/main" id="{E77F80EA-9EDC-6444-BC1A-1C9FB7E31427}"/>
              </a:ext>
            </a:extLst>
          </p:cNvPr>
          <p:cNvSpPr>
            <a:spLocks noGrp="1"/>
          </p:cNvSpPr>
          <p:nvPr>
            <p:ph type="body" sz="quarter" idx="18" hasCustomPrompt="1"/>
          </p:nvPr>
        </p:nvSpPr>
        <p:spPr>
          <a:xfrm>
            <a:off x="2406315" y="6689990"/>
            <a:ext cx="14396101" cy="631431"/>
          </a:xfrm>
        </p:spPr>
        <p:txBody>
          <a:bodyPr anchor="b" anchorCtr="0">
            <a:normAutofit/>
          </a:bodyPr>
          <a:lstStyle>
            <a:lvl1pPr algn="l">
              <a:lnSpc>
                <a:spcPct val="100000"/>
              </a:lnSpc>
              <a:spcAft>
                <a:spcPts val="0"/>
              </a:spcAft>
              <a:defRPr sz="3200">
                <a:solidFill>
                  <a:schemeClr val="accent1">
                    <a:lumMod val="75000"/>
                  </a:schemeClr>
                </a:solidFill>
              </a:defRPr>
            </a:lvl1pPr>
          </a:lstStyle>
          <a:p>
            <a:pPr lvl="0"/>
            <a:r>
              <a:rPr kumimoji="1" lang="ja-JP" altLang="en-US"/>
              <a:t>見出しが入る</a:t>
            </a:r>
          </a:p>
        </p:txBody>
      </p:sp>
      <p:sp>
        <p:nvSpPr>
          <p:cNvPr id="16" name="テキスト プレースホルダー 6">
            <a:extLst>
              <a:ext uri="{FF2B5EF4-FFF2-40B4-BE49-F238E27FC236}">
                <a16:creationId xmlns:a16="http://schemas.microsoft.com/office/drawing/2014/main" id="{F513CBC9-186B-6E41-9DAE-1338076A08C4}"/>
              </a:ext>
            </a:extLst>
          </p:cNvPr>
          <p:cNvSpPr>
            <a:spLocks noGrp="1"/>
          </p:cNvSpPr>
          <p:nvPr>
            <p:ph type="body" sz="quarter" idx="19" hasCustomPrompt="1"/>
          </p:nvPr>
        </p:nvSpPr>
        <p:spPr>
          <a:xfrm>
            <a:off x="1485582" y="2611663"/>
            <a:ext cx="15316834" cy="1252597"/>
          </a:xfrm>
        </p:spPr>
        <p:txBody>
          <a:bodyPr anchor="t" anchorCtr="0">
            <a:normAutofit/>
          </a:bodyPr>
          <a:lstStyle>
            <a:lvl1pPr algn="l">
              <a:defRPr sz="2400"/>
            </a:lvl1pPr>
          </a:lstStyle>
          <a:p>
            <a:pPr lvl="0"/>
            <a:r>
              <a:rPr kumimoji="1" lang="ja-JP" altLang="en-US"/>
              <a:t>テキストが入る</a:t>
            </a:r>
          </a:p>
        </p:txBody>
      </p:sp>
    </p:spTree>
    <p:extLst>
      <p:ext uri="{BB962C8B-B14F-4D97-AF65-F5344CB8AC3E}">
        <p14:creationId xmlns:p14="http://schemas.microsoft.com/office/powerpoint/2010/main" val="62937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図と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6948965" y="2598758"/>
            <a:ext cx="9644871" cy="2284918"/>
          </a:xfrm>
        </p:spPr>
        <p:txBody>
          <a:bodyPr anchor="t" anchorCtr="0">
            <a:normAutofit/>
          </a:bodyPr>
          <a:lstStyle>
            <a:lvl1pPr algn="l">
              <a:defRPr sz="2000"/>
            </a:lvl1pPr>
          </a:lstStyle>
          <a:p>
            <a:pPr lvl="0"/>
            <a:r>
              <a:rPr kumimoji="1" lang="ja-JP" altLang="en-US"/>
              <a:t>テキストが入る</a:t>
            </a:r>
          </a:p>
        </p:txBody>
      </p:sp>
      <p:sp>
        <p:nvSpPr>
          <p:cNvPr id="8" name="テキスト プレースホルダー 6">
            <a:extLst>
              <a:ext uri="{FF2B5EF4-FFF2-40B4-BE49-F238E27FC236}">
                <a16:creationId xmlns:a16="http://schemas.microsoft.com/office/drawing/2014/main" id="{8C8E5464-F902-524E-B054-81E4B88AAE07}"/>
              </a:ext>
            </a:extLst>
          </p:cNvPr>
          <p:cNvSpPr>
            <a:spLocks noGrp="1"/>
          </p:cNvSpPr>
          <p:nvPr>
            <p:ph type="body" sz="quarter" idx="14" hasCustomPrompt="1"/>
          </p:nvPr>
        </p:nvSpPr>
        <p:spPr>
          <a:xfrm>
            <a:off x="6952592" y="1954923"/>
            <a:ext cx="9644871" cy="588751"/>
          </a:xfrm>
        </p:spPr>
        <p:txBody>
          <a:bodyPr anchor="b" anchorCtr="0">
            <a:normAutofit/>
          </a:bodyPr>
          <a:lstStyle>
            <a:lvl1pPr algn="l">
              <a:lnSpc>
                <a:spcPct val="100000"/>
              </a:lnSpc>
              <a:spcAft>
                <a:spcPts val="0"/>
              </a:spcAft>
              <a:defRPr sz="3200">
                <a:solidFill>
                  <a:schemeClr val="accent1">
                    <a:lumMod val="75000"/>
                  </a:schemeClr>
                </a:solidFill>
              </a:defRPr>
            </a:lvl1pPr>
          </a:lstStyle>
          <a:p>
            <a:pPr lvl="0"/>
            <a:r>
              <a:rPr kumimoji="1" lang="ja-JP" altLang="en-US"/>
              <a:t>見出しが入る</a:t>
            </a:r>
          </a:p>
        </p:txBody>
      </p:sp>
      <p:sp>
        <p:nvSpPr>
          <p:cNvPr id="6" name="図プレースホルダー 5">
            <a:extLst>
              <a:ext uri="{FF2B5EF4-FFF2-40B4-BE49-F238E27FC236}">
                <a16:creationId xmlns:a16="http://schemas.microsoft.com/office/drawing/2014/main" id="{CD6D19D7-1E45-0F49-A05B-890A23C30854}"/>
              </a:ext>
            </a:extLst>
          </p:cNvPr>
          <p:cNvSpPr>
            <a:spLocks noGrp="1"/>
          </p:cNvSpPr>
          <p:nvPr>
            <p:ph type="pic" sz="quarter" idx="17"/>
          </p:nvPr>
        </p:nvSpPr>
        <p:spPr>
          <a:xfrm>
            <a:off x="1690536" y="1793480"/>
            <a:ext cx="4867919" cy="3436875"/>
          </a:xfrm>
        </p:spPr>
        <p:txBody>
          <a:bodyPr/>
          <a:lstStyle/>
          <a:p>
            <a:r>
              <a:rPr kumimoji="1" lang="ja-JP" altLang="en-US"/>
              <a:t>アイコンをクリックして図を追加</a:t>
            </a:r>
          </a:p>
        </p:txBody>
      </p:sp>
      <p:sp>
        <p:nvSpPr>
          <p:cNvPr id="17" name="テキスト プレースホルダー 6">
            <a:extLst>
              <a:ext uri="{FF2B5EF4-FFF2-40B4-BE49-F238E27FC236}">
                <a16:creationId xmlns:a16="http://schemas.microsoft.com/office/drawing/2014/main" id="{27CE18C2-3F65-D348-A425-FBE641A06AE3}"/>
              </a:ext>
            </a:extLst>
          </p:cNvPr>
          <p:cNvSpPr>
            <a:spLocks noGrp="1"/>
          </p:cNvSpPr>
          <p:nvPr>
            <p:ph type="body" sz="quarter" idx="18" hasCustomPrompt="1"/>
          </p:nvPr>
        </p:nvSpPr>
        <p:spPr>
          <a:xfrm>
            <a:off x="6948965" y="6319420"/>
            <a:ext cx="9644871" cy="2284918"/>
          </a:xfrm>
        </p:spPr>
        <p:txBody>
          <a:bodyPr anchor="t" anchorCtr="0">
            <a:normAutofit/>
          </a:bodyPr>
          <a:lstStyle>
            <a:lvl1pPr algn="l">
              <a:defRPr sz="2000"/>
            </a:lvl1pPr>
          </a:lstStyle>
          <a:p>
            <a:pPr lvl="0"/>
            <a:r>
              <a:rPr kumimoji="1" lang="ja-JP" altLang="en-US"/>
              <a:t>テキストが入る</a:t>
            </a:r>
          </a:p>
        </p:txBody>
      </p:sp>
      <p:sp>
        <p:nvSpPr>
          <p:cNvPr id="18" name="テキスト プレースホルダー 6">
            <a:extLst>
              <a:ext uri="{FF2B5EF4-FFF2-40B4-BE49-F238E27FC236}">
                <a16:creationId xmlns:a16="http://schemas.microsoft.com/office/drawing/2014/main" id="{A78D1608-5EB7-B74D-B677-759BFD9673DE}"/>
              </a:ext>
            </a:extLst>
          </p:cNvPr>
          <p:cNvSpPr>
            <a:spLocks noGrp="1"/>
          </p:cNvSpPr>
          <p:nvPr>
            <p:ph type="body" sz="quarter" idx="19" hasCustomPrompt="1"/>
          </p:nvPr>
        </p:nvSpPr>
        <p:spPr>
          <a:xfrm>
            <a:off x="6952592" y="5675585"/>
            <a:ext cx="9644871" cy="588751"/>
          </a:xfrm>
        </p:spPr>
        <p:txBody>
          <a:bodyPr anchor="b" anchorCtr="0">
            <a:normAutofit/>
          </a:bodyPr>
          <a:lstStyle>
            <a:lvl1pPr algn="l">
              <a:lnSpc>
                <a:spcPct val="100000"/>
              </a:lnSpc>
              <a:spcAft>
                <a:spcPts val="0"/>
              </a:spcAft>
              <a:defRPr sz="3200">
                <a:solidFill>
                  <a:schemeClr val="accent1">
                    <a:lumMod val="75000"/>
                  </a:schemeClr>
                </a:solidFill>
              </a:defRPr>
            </a:lvl1pPr>
          </a:lstStyle>
          <a:p>
            <a:pPr lvl="0"/>
            <a:r>
              <a:rPr kumimoji="1" lang="ja-JP" altLang="en-US"/>
              <a:t>見出しが入る</a:t>
            </a:r>
          </a:p>
        </p:txBody>
      </p:sp>
      <p:sp>
        <p:nvSpPr>
          <p:cNvPr id="19" name="図プレースホルダー 5">
            <a:extLst>
              <a:ext uri="{FF2B5EF4-FFF2-40B4-BE49-F238E27FC236}">
                <a16:creationId xmlns:a16="http://schemas.microsoft.com/office/drawing/2014/main" id="{76FBA67E-79CF-5345-B126-0843D318A8A6}"/>
              </a:ext>
            </a:extLst>
          </p:cNvPr>
          <p:cNvSpPr>
            <a:spLocks noGrp="1"/>
          </p:cNvSpPr>
          <p:nvPr>
            <p:ph type="pic" sz="quarter" idx="20"/>
          </p:nvPr>
        </p:nvSpPr>
        <p:spPr>
          <a:xfrm>
            <a:off x="1690536" y="5514142"/>
            <a:ext cx="4867919" cy="3436875"/>
          </a:xfrm>
        </p:spPr>
        <p:txBody>
          <a:bodyPr/>
          <a:lstStyle/>
          <a:p>
            <a:r>
              <a:rPr kumimoji="1" lang="ja-JP" altLang="en-US"/>
              <a:t>アイコンをクリックして図を追加</a:t>
            </a:r>
          </a:p>
        </p:txBody>
      </p:sp>
    </p:spTree>
    <p:extLst>
      <p:ext uri="{BB962C8B-B14F-4D97-AF65-F5344CB8AC3E}">
        <p14:creationId xmlns:p14="http://schemas.microsoft.com/office/powerpoint/2010/main" val="338037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図と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A465F-08A0-1E40-BF47-4C8CFFF1436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F9B29CBA-4657-CC45-ABA1-D1D0BAAB960B}"/>
              </a:ext>
            </a:extLst>
          </p:cNvPr>
          <p:cNvSpPr>
            <a:spLocks noGrp="1"/>
          </p:cNvSpPr>
          <p:nvPr>
            <p:ph type="ftr" sz="quarter" idx="11"/>
          </p:nvPr>
        </p:nvSpPr>
        <p:spPr>
          <a:xfrm>
            <a:off x="6057899" y="9361664"/>
            <a:ext cx="6172200" cy="718998"/>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426CE-DC1F-9D4A-9922-AD6055702169}"/>
              </a:ext>
            </a:extLst>
          </p:cNvPr>
          <p:cNvSpPr>
            <a:spLocks noGrp="1"/>
          </p:cNvSpPr>
          <p:nvPr>
            <p:ph type="sldNum" sz="quarter" idx="12"/>
          </p:nvPr>
        </p:nvSpPr>
        <p:spPr>
          <a:xfrm>
            <a:off x="12915898" y="9361664"/>
            <a:ext cx="4820921" cy="719000"/>
          </a:xfrm>
          <a:prstGeom prst="rect">
            <a:avLst/>
          </a:prstGeom>
        </p:spPr>
        <p:txBody>
          <a:bodyPr/>
          <a:lstStyle/>
          <a:p>
            <a:fld id="{35DFDCDB-7A5E-8A44-A329-E4C23955894A}" type="slidenum">
              <a:rPr lang="ja-JP" altLang="en-US" smtClean="0"/>
              <a:pPr/>
              <a:t>‹#›</a:t>
            </a:fld>
            <a:endParaRPr lang="ja-JP" altLang="en-US"/>
          </a:p>
        </p:txBody>
      </p:sp>
      <p:sp>
        <p:nvSpPr>
          <p:cNvPr id="7" name="テキスト プレースホルダー 6">
            <a:extLst>
              <a:ext uri="{FF2B5EF4-FFF2-40B4-BE49-F238E27FC236}">
                <a16:creationId xmlns:a16="http://schemas.microsoft.com/office/drawing/2014/main" id="{37445A92-8AC7-D34A-B348-D6317B4A0243}"/>
              </a:ext>
            </a:extLst>
          </p:cNvPr>
          <p:cNvSpPr>
            <a:spLocks noGrp="1"/>
          </p:cNvSpPr>
          <p:nvPr>
            <p:ph type="body" sz="quarter" idx="13" hasCustomPrompt="1"/>
          </p:nvPr>
        </p:nvSpPr>
        <p:spPr>
          <a:xfrm>
            <a:off x="8675688" y="2794001"/>
            <a:ext cx="8526384" cy="4760556"/>
          </a:xfrm>
        </p:spPr>
        <p:txBody>
          <a:bodyPr anchor="t" anchorCtr="0">
            <a:normAutofit/>
          </a:bodyPr>
          <a:lstStyle>
            <a:lvl1pPr algn="l">
              <a:defRPr sz="2000"/>
            </a:lvl1pPr>
          </a:lstStyle>
          <a:p>
            <a:pPr lvl="0"/>
            <a:r>
              <a:rPr kumimoji="1" lang="ja-JP" altLang="en-US"/>
              <a:t>テキストが入る</a:t>
            </a:r>
          </a:p>
        </p:txBody>
      </p:sp>
      <p:sp>
        <p:nvSpPr>
          <p:cNvPr id="8" name="テキスト プレースホルダー 6">
            <a:extLst>
              <a:ext uri="{FF2B5EF4-FFF2-40B4-BE49-F238E27FC236}">
                <a16:creationId xmlns:a16="http://schemas.microsoft.com/office/drawing/2014/main" id="{8C8E5464-F902-524E-B054-81E4B88AAE07}"/>
              </a:ext>
            </a:extLst>
          </p:cNvPr>
          <p:cNvSpPr>
            <a:spLocks noGrp="1"/>
          </p:cNvSpPr>
          <p:nvPr>
            <p:ph type="body" sz="quarter" idx="14" hasCustomPrompt="1"/>
          </p:nvPr>
        </p:nvSpPr>
        <p:spPr>
          <a:xfrm>
            <a:off x="8675688" y="2019656"/>
            <a:ext cx="8526384" cy="774345"/>
          </a:xfrm>
        </p:spPr>
        <p:txBody>
          <a:bodyPr anchor="b" anchorCtr="0">
            <a:normAutofit/>
          </a:bodyPr>
          <a:lstStyle>
            <a:lvl1pPr algn="l">
              <a:lnSpc>
                <a:spcPct val="100000"/>
              </a:lnSpc>
              <a:spcAft>
                <a:spcPts val="0"/>
              </a:spcAft>
              <a:defRPr sz="3200">
                <a:solidFill>
                  <a:schemeClr val="accent1">
                    <a:lumMod val="75000"/>
                  </a:schemeClr>
                </a:solidFill>
              </a:defRPr>
            </a:lvl1pPr>
          </a:lstStyle>
          <a:p>
            <a:pPr lvl="0"/>
            <a:r>
              <a:rPr kumimoji="1" lang="ja-JP" altLang="en-US"/>
              <a:t>見出しが入る</a:t>
            </a:r>
          </a:p>
        </p:txBody>
      </p:sp>
      <p:sp>
        <p:nvSpPr>
          <p:cNvPr id="6" name="図プレースホルダー 5">
            <a:extLst>
              <a:ext uri="{FF2B5EF4-FFF2-40B4-BE49-F238E27FC236}">
                <a16:creationId xmlns:a16="http://schemas.microsoft.com/office/drawing/2014/main" id="{CD6D19D7-1E45-0F49-A05B-890A23C30854}"/>
              </a:ext>
            </a:extLst>
          </p:cNvPr>
          <p:cNvSpPr>
            <a:spLocks noGrp="1"/>
          </p:cNvSpPr>
          <p:nvPr>
            <p:ph type="pic" sz="quarter" idx="17"/>
          </p:nvPr>
        </p:nvSpPr>
        <p:spPr>
          <a:xfrm>
            <a:off x="1085928" y="1931494"/>
            <a:ext cx="7143672" cy="6526706"/>
          </a:xfrm>
        </p:spPr>
        <p:txBody>
          <a:bodyPr/>
          <a:lstStyle/>
          <a:p>
            <a:r>
              <a:rPr kumimoji="1" lang="ja-JP" altLang="en-US"/>
              <a:t>アイコンをクリックして図を追加</a:t>
            </a:r>
          </a:p>
        </p:txBody>
      </p:sp>
    </p:spTree>
    <p:extLst>
      <p:ext uri="{BB962C8B-B14F-4D97-AF65-F5344CB8AC3E}">
        <p14:creationId xmlns:p14="http://schemas.microsoft.com/office/powerpoint/2010/main" val="239556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 y="445684"/>
            <a:ext cx="17185638" cy="889481"/>
          </a:xfrm>
          <a:prstGeom prst="rect">
            <a:avLst/>
          </a:prstGeom>
          <a:noFill/>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51180" y="1615190"/>
            <a:ext cx="17185638" cy="7466449"/>
          </a:xfrm>
          <a:prstGeom prst="rect">
            <a:avLst/>
          </a:prstGeom>
        </p:spPr>
        <p:txBody>
          <a:bodyPr vert="horz" lIns="91440" tIns="45720" rIns="91440" bIns="45720" rtlCol="0">
            <a:normAutofit/>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5" name="Footer Placeholder 4"/>
          <p:cNvSpPr>
            <a:spLocks noGrp="1"/>
          </p:cNvSpPr>
          <p:nvPr>
            <p:ph type="ftr" sz="quarter" idx="3"/>
          </p:nvPr>
        </p:nvSpPr>
        <p:spPr>
          <a:xfrm>
            <a:off x="6057899" y="9361664"/>
            <a:ext cx="6172200" cy="718998"/>
          </a:xfrm>
          <a:prstGeom prst="rect">
            <a:avLst/>
          </a:prstGeom>
        </p:spPr>
        <p:txBody>
          <a:bodyPr vert="horz" lIns="91440" tIns="45720" rIns="91440" bIns="45720" rtlCol="0" anchor="ctr"/>
          <a:lstStyle>
            <a:lvl1pPr algn="ctr">
              <a:lnSpc>
                <a:spcPct val="130000"/>
              </a:lnSpc>
              <a:defRPr sz="18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2915898" y="9361664"/>
            <a:ext cx="4820921" cy="719000"/>
          </a:xfrm>
          <a:prstGeom prst="rect">
            <a:avLst/>
          </a:prstGeom>
        </p:spPr>
        <p:txBody>
          <a:bodyPr vert="horz" lIns="91440" tIns="45720" rIns="91440" bIns="45720" rtlCol="0" anchor="ctr"/>
          <a:lstStyle>
            <a:lvl1pPr algn="r">
              <a:lnSpc>
                <a:spcPct val="130000"/>
              </a:lnSpc>
              <a:defRPr sz="3000" b="0" i="0">
                <a:solidFill>
                  <a:schemeClr val="bg2">
                    <a:lumMod val="75000"/>
                  </a:schemeClr>
                </a:solidFill>
                <a:latin typeface="Hiragino Sans W3" panose="020B0300000000000000" pitchFamily="34" charset="-128"/>
                <a:ea typeface="Hiragino Sans W3" panose="020B0300000000000000" pitchFamily="34" charset="-128"/>
              </a:defRPr>
            </a:lvl1pPr>
          </a:lstStyle>
          <a:p>
            <a:fld id="{35DFDCDB-7A5E-8A44-A329-E4C23955894A}" type="slidenum">
              <a:rPr lang="ja-JP" altLang="en-US" smtClean="0"/>
              <a:pPr/>
              <a:t>‹#›</a:t>
            </a:fld>
            <a:endParaRPr lang="ja-JP" altLang="en-US"/>
          </a:p>
        </p:txBody>
      </p:sp>
      <p:cxnSp>
        <p:nvCxnSpPr>
          <p:cNvPr id="7" name="直線コネクタ 6">
            <a:extLst>
              <a:ext uri="{FF2B5EF4-FFF2-40B4-BE49-F238E27FC236}">
                <a16:creationId xmlns:a16="http://schemas.microsoft.com/office/drawing/2014/main" id="{63747B4C-0C76-A942-85F9-03D986EBF4D7}"/>
              </a:ext>
            </a:extLst>
          </p:cNvPr>
          <p:cNvCxnSpPr>
            <a:cxnSpLocks/>
          </p:cNvCxnSpPr>
          <p:nvPr userDrawn="1"/>
        </p:nvCxnSpPr>
        <p:spPr>
          <a:xfrm>
            <a:off x="551180" y="1336462"/>
            <a:ext cx="17185638"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270281"/>
      </p:ext>
    </p:extLst>
  </p:cSld>
  <p:clrMap bg1="lt1" tx1="dk1" bg2="lt2" tx2="dk2" accent1="accent1" accent2="accent2" accent3="accent3" accent4="accent4" accent5="accent5" accent6="accent6" hlink="hlink" folHlink="folHlink"/>
  <p:sldLayoutIdLst>
    <p:sldLayoutId id="2147483662" r:id="rId1"/>
    <p:sldLayoutId id="2147483671" r:id="rId2"/>
    <p:sldLayoutId id="2147483674" r:id="rId3"/>
    <p:sldLayoutId id="2147483664" r:id="rId4"/>
    <p:sldLayoutId id="2147483670" r:id="rId5"/>
    <p:sldLayoutId id="2147483665" r:id="rId6"/>
    <p:sldLayoutId id="2147483672" r:id="rId7"/>
    <p:sldLayoutId id="2147483667" r:id="rId8"/>
    <p:sldLayoutId id="2147483673" r:id="rId9"/>
    <p:sldLayoutId id="2147483666" r:id="rId10"/>
    <p:sldLayoutId id="2147483675" r:id="rId11"/>
  </p:sldLayoutIdLst>
  <p:hf hdr="0" ftr="0" dt="0"/>
  <p:txStyles>
    <p:titleStyle>
      <a:lvl1pPr marL="0" indent="0" algn="l" defTabSz="1371417" rtl="0" eaLnBrk="1" latinLnBrk="0" hangingPunct="1">
        <a:lnSpc>
          <a:spcPct val="130000"/>
        </a:lnSpc>
        <a:spcBef>
          <a:spcPct val="0"/>
        </a:spcBef>
        <a:buNone/>
        <a:tabLst/>
        <a:defRPr kumimoji="1" sz="4800" b="0" i="0" kern="1200">
          <a:solidFill>
            <a:schemeClr val="accent1">
              <a:lumMod val="75000"/>
            </a:schemeClr>
          </a:solidFill>
          <a:latin typeface="Hiragino Sans W3" panose="020B0300000000000000" pitchFamily="34" charset="-128"/>
          <a:ea typeface="Hiragino Sans W3" panose="020B0300000000000000" pitchFamily="34" charset="-128"/>
          <a:cs typeface="+mj-cs"/>
        </a:defRPr>
      </a:lvl1pPr>
    </p:titleStyle>
    <p:bodyStyle>
      <a:lvl1pPr marL="0" indent="0" algn="l" defTabSz="1371417" rtl="0" eaLnBrk="1" latinLnBrk="0" hangingPunct="1">
        <a:lnSpc>
          <a:spcPct val="130000"/>
        </a:lnSpc>
        <a:spcBef>
          <a:spcPts val="0"/>
        </a:spcBef>
        <a:spcAft>
          <a:spcPts val="1500"/>
        </a:spcAft>
        <a:buFont typeface="Arial" panose="020B0604020202020204" pitchFamily="34" charset="0"/>
        <a:buNone/>
        <a:tabLst/>
        <a:defRPr kumimoji="1" sz="2000" b="0" i="0" kern="1200">
          <a:solidFill>
            <a:schemeClr val="bg2">
              <a:lumMod val="25000"/>
            </a:schemeClr>
          </a:solidFill>
          <a:latin typeface="Hiragino Sans W3" panose="020B0300000000000000" pitchFamily="34" charset="-128"/>
          <a:ea typeface="Hiragino Sans W3" panose="020B0300000000000000" pitchFamily="34" charset="-128"/>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 y="445684"/>
            <a:ext cx="17185638" cy="889481"/>
          </a:xfrm>
          <a:prstGeom prst="rect">
            <a:avLst/>
          </a:prstGeom>
          <a:noFill/>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51180" y="1615190"/>
            <a:ext cx="17185638" cy="7466449"/>
          </a:xfrm>
          <a:prstGeom prst="rect">
            <a:avLst/>
          </a:prstGeom>
        </p:spPr>
        <p:txBody>
          <a:bodyPr vert="horz" lIns="91440" tIns="45720" rIns="91440" bIns="45720" rtlCol="0">
            <a:normAutofit/>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Tree>
    <p:extLst>
      <p:ext uri="{BB962C8B-B14F-4D97-AF65-F5344CB8AC3E}">
        <p14:creationId xmlns:p14="http://schemas.microsoft.com/office/powerpoint/2010/main" val="2050527129"/>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marL="0" indent="0" algn="l" defTabSz="1371417" rtl="0" eaLnBrk="1" latinLnBrk="0" hangingPunct="1">
        <a:lnSpc>
          <a:spcPct val="130000"/>
        </a:lnSpc>
        <a:spcBef>
          <a:spcPct val="0"/>
        </a:spcBef>
        <a:buNone/>
        <a:tabLst/>
        <a:defRPr kumimoji="1" sz="4800" b="0" i="0" kern="1200">
          <a:solidFill>
            <a:schemeClr val="accent1">
              <a:lumMod val="75000"/>
            </a:schemeClr>
          </a:solidFill>
          <a:latin typeface="Hiragino Sans W3" panose="020B0300000000000000" pitchFamily="34" charset="-128"/>
          <a:ea typeface="Hiragino Sans W3" panose="020B0300000000000000" pitchFamily="34" charset="-128"/>
          <a:cs typeface="+mj-cs"/>
        </a:defRPr>
      </a:lvl1pPr>
    </p:titleStyle>
    <p:bodyStyle>
      <a:lvl1pPr marL="0" indent="0" algn="l" defTabSz="1371417" rtl="0" eaLnBrk="1" latinLnBrk="0" hangingPunct="1">
        <a:lnSpc>
          <a:spcPct val="130000"/>
        </a:lnSpc>
        <a:spcBef>
          <a:spcPts val="0"/>
        </a:spcBef>
        <a:spcAft>
          <a:spcPts val="1500"/>
        </a:spcAft>
        <a:buFont typeface="Arial" panose="020B0604020202020204" pitchFamily="34" charset="0"/>
        <a:buNone/>
        <a:tabLst/>
        <a:defRPr kumimoji="1" sz="2000" b="0" i="0" kern="1200">
          <a:solidFill>
            <a:schemeClr val="bg2">
              <a:lumMod val="25000"/>
            </a:schemeClr>
          </a:solidFill>
          <a:latin typeface="Hiragino Sans W3" panose="020B0300000000000000" pitchFamily="34" charset="-128"/>
          <a:ea typeface="Hiragino Sans W3" panose="020B0300000000000000" pitchFamily="34" charset="-128"/>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101.0917.pdf"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a:extLst>
              <a:ext uri="{FF2B5EF4-FFF2-40B4-BE49-F238E27FC236}">
                <a16:creationId xmlns:a16="http://schemas.microsoft.com/office/drawing/2014/main" id="{68F0771C-4FA8-9C4D-983B-EF80435FFB4F}"/>
              </a:ext>
            </a:extLst>
          </p:cNvPr>
          <p:cNvSpPr>
            <a:spLocks noGrp="1"/>
          </p:cNvSpPr>
          <p:nvPr>
            <p:ph type="title"/>
          </p:nvPr>
        </p:nvSpPr>
        <p:spPr/>
        <p:txBody>
          <a:bodyPr/>
          <a:lstStyle/>
          <a:p>
            <a:r>
              <a:rPr kumimoji="1" lang="ja-JP" altLang="en-US"/>
              <a:t>論文まとめ</a:t>
            </a:r>
            <a:r>
              <a:rPr kumimoji="1" lang="en-US" altLang="ja-JP" dirty="0"/>
              <a:t>(sprint17)</a:t>
            </a:r>
            <a:endParaRPr kumimoji="1" lang="ja-JP" altLang="en-US"/>
          </a:p>
        </p:txBody>
      </p:sp>
      <p:sp>
        <p:nvSpPr>
          <p:cNvPr id="19" name="テキスト プレースホルダー 18">
            <a:extLst>
              <a:ext uri="{FF2B5EF4-FFF2-40B4-BE49-F238E27FC236}">
                <a16:creationId xmlns:a16="http://schemas.microsoft.com/office/drawing/2014/main" id="{CD670A06-6B9A-B341-8720-079225BED6DD}"/>
              </a:ext>
            </a:extLst>
          </p:cNvPr>
          <p:cNvSpPr>
            <a:spLocks noGrp="1"/>
          </p:cNvSpPr>
          <p:nvPr>
            <p:ph type="body" sz="quarter" idx="10"/>
          </p:nvPr>
        </p:nvSpPr>
        <p:spPr/>
        <p:txBody>
          <a:bodyPr/>
          <a:lstStyle/>
          <a:p>
            <a:r>
              <a:rPr lang="ja-JP" altLang="en-US"/>
              <a:t>高橋　彰</a:t>
            </a:r>
            <a:endParaRPr kumimoji="1" lang="ja-JP" altLang="en-US"/>
          </a:p>
        </p:txBody>
      </p:sp>
      <p:sp>
        <p:nvSpPr>
          <p:cNvPr id="3" name="スライド番号プレースホルダー 2">
            <a:extLst>
              <a:ext uri="{FF2B5EF4-FFF2-40B4-BE49-F238E27FC236}">
                <a16:creationId xmlns:a16="http://schemas.microsoft.com/office/drawing/2014/main" id="{C4601795-D50C-C442-9373-970BB1B1A71F}"/>
              </a:ext>
            </a:extLst>
          </p:cNvPr>
          <p:cNvSpPr>
            <a:spLocks noGrp="1"/>
          </p:cNvSpPr>
          <p:nvPr>
            <p:ph type="sldNum" sz="quarter" idx="4294967295"/>
          </p:nvPr>
        </p:nvSpPr>
        <p:spPr>
          <a:xfrm>
            <a:off x="17600613" y="9382125"/>
            <a:ext cx="687387" cy="698500"/>
          </a:xfrm>
          <a:prstGeom prst="rect">
            <a:avLst/>
          </a:prstGeom>
        </p:spPr>
        <p:txBody>
          <a:bodyPr/>
          <a:lstStyle/>
          <a:p>
            <a:fld id="{35DFDCDB-7A5E-8A44-A329-E4C23955894A}" type="slidenum">
              <a:rPr lang="ja-JP" altLang="en-US" smtClean="0"/>
              <a:pPr/>
              <a:t>1</a:t>
            </a:fld>
            <a:endParaRPr lang="ja-JP" altLang="en-US"/>
          </a:p>
        </p:txBody>
      </p:sp>
    </p:spTree>
    <p:extLst>
      <p:ext uri="{BB962C8B-B14F-4D97-AF65-F5344CB8AC3E}">
        <p14:creationId xmlns:p14="http://schemas.microsoft.com/office/powerpoint/2010/main" val="131069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6FDF708-AE15-AF49-9CA8-AD4369471655}"/>
              </a:ext>
            </a:extLst>
          </p:cNvPr>
          <p:cNvSpPr>
            <a:spLocks noGrp="1"/>
          </p:cNvSpPr>
          <p:nvPr>
            <p:ph type="title"/>
          </p:nvPr>
        </p:nvSpPr>
        <p:spPr/>
        <p:txBody>
          <a:bodyPr/>
          <a:lstStyle/>
          <a:p>
            <a:pPr algn="ctr"/>
            <a:r>
              <a:rPr lang="en" altLang="ja-JP" sz="2800" dirty="0" err="1"/>
              <a:t>LightGBM</a:t>
            </a:r>
            <a:r>
              <a:rPr lang="en" altLang="ja-JP" sz="2800" dirty="0"/>
              <a:t>: A Highly Efficient Gradient Boosting Decision Tree</a:t>
            </a:r>
            <a:br>
              <a:rPr lang="en" altLang="ja-JP" sz="2800" dirty="0"/>
            </a:br>
            <a:r>
              <a:rPr lang="en" altLang="ja-JP" sz="2000" dirty="0" err="1"/>
              <a:t>Guolin</a:t>
            </a:r>
            <a:r>
              <a:rPr lang="en" altLang="ja-JP" sz="2000" dirty="0"/>
              <a:t> </a:t>
            </a:r>
            <a:r>
              <a:rPr lang="en" altLang="ja-JP" sz="2000" dirty="0" err="1"/>
              <a:t>Ke</a:t>
            </a:r>
            <a:r>
              <a:rPr lang="en" altLang="ja-JP" sz="2000" dirty="0"/>
              <a:t> , Qi Meng, Thomas Finley , </a:t>
            </a:r>
            <a:r>
              <a:rPr lang="en" altLang="ja-JP" sz="2000" dirty="0" err="1"/>
              <a:t>Taifeng</a:t>
            </a:r>
            <a:r>
              <a:rPr lang="en" altLang="ja-JP" sz="2000" dirty="0"/>
              <a:t> Wang , Wei Chen , </a:t>
            </a:r>
            <a:r>
              <a:rPr lang="en" altLang="ja-JP" sz="2000" dirty="0" err="1"/>
              <a:t>Weidong</a:t>
            </a:r>
            <a:r>
              <a:rPr lang="en" altLang="ja-JP" sz="2000" dirty="0"/>
              <a:t> Ma , </a:t>
            </a:r>
            <a:r>
              <a:rPr lang="en" altLang="ja-JP" sz="2000" dirty="0" err="1"/>
              <a:t>Qiwei</a:t>
            </a:r>
            <a:r>
              <a:rPr lang="en" altLang="ja-JP" sz="2000" dirty="0"/>
              <a:t> Ye , Tie-Yan Liu 2017</a:t>
            </a:r>
            <a:endParaRPr kumimoji="1" lang="ja-JP" altLang="en-US" sz="2000"/>
          </a:p>
        </p:txBody>
      </p:sp>
      <p:sp>
        <p:nvSpPr>
          <p:cNvPr id="5" name="テキスト プレースホルダー 4">
            <a:extLst>
              <a:ext uri="{FF2B5EF4-FFF2-40B4-BE49-F238E27FC236}">
                <a16:creationId xmlns:a16="http://schemas.microsoft.com/office/drawing/2014/main" id="{13EF1E1E-1006-3F45-A228-969D6D134149}"/>
              </a:ext>
            </a:extLst>
          </p:cNvPr>
          <p:cNvSpPr>
            <a:spLocks noGrp="1"/>
          </p:cNvSpPr>
          <p:nvPr>
            <p:ph type="body" sz="quarter" idx="13"/>
          </p:nvPr>
        </p:nvSpPr>
        <p:spPr/>
        <p:txBody>
          <a:bodyPr>
            <a:normAutofit fontScale="92500" lnSpcReduction="10000"/>
          </a:bodyPr>
          <a:lstStyle/>
          <a:p>
            <a:r>
              <a:rPr lang="ja-JP" altLang="en-US"/>
              <a:t>決定木のアンサンブル学習シリーズ。</a:t>
            </a:r>
            <a:r>
              <a:rPr lang="en" altLang="ja-JP" dirty="0">
                <a:solidFill>
                  <a:schemeClr val="accent1">
                    <a:lumMod val="75000"/>
                  </a:schemeClr>
                </a:solidFill>
              </a:rPr>
              <a:t>Gradient Boosting Decision Tree </a:t>
            </a:r>
            <a:r>
              <a:rPr lang="en" altLang="ja-JP" dirty="0"/>
              <a:t>(GBDT)</a:t>
            </a:r>
            <a:r>
              <a:rPr lang="ja-JP" altLang="en-US"/>
              <a:t>は精度が出るが、データサイズや、次元が大きい場合時間がかかりすぎて効率的ではなかった。</a:t>
            </a:r>
            <a:br>
              <a:rPr lang="en-US" altLang="ja-JP" dirty="0"/>
            </a:br>
            <a:r>
              <a:rPr lang="en-US" altLang="ja-JP" dirty="0">
                <a:solidFill>
                  <a:schemeClr val="accent1">
                    <a:lumMod val="75000"/>
                  </a:schemeClr>
                </a:solidFill>
              </a:rPr>
              <a:t>(GOSS)</a:t>
            </a:r>
            <a:r>
              <a:rPr lang="ja-JP" altLang="en-US">
                <a:solidFill>
                  <a:schemeClr val="accent1">
                    <a:lumMod val="75000"/>
                  </a:schemeClr>
                </a:solidFill>
              </a:rPr>
              <a:t>と</a:t>
            </a:r>
            <a:r>
              <a:rPr lang="en-US" altLang="ja-JP" dirty="0">
                <a:solidFill>
                  <a:schemeClr val="accent1">
                    <a:lumMod val="75000"/>
                  </a:schemeClr>
                </a:solidFill>
              </a:rPr>
              <a:t>(EFB)</a:t>
            </a:r>
            <a:r>
              <a:rPr lang="ja-JP" altLang="en-US"/>
              <a:t>という手法を使って、問題を解決したら従来の</a:t>
            </a:r>
            <a:r>
              <a:rPr lang="en-US" altLang="ja-JP" dirty="0"/>
              <a:t>GBDT</a:t>
            </a:r>
            <a:r>
              <a:rPr lang="ja-JP" altLang="en-US"/>
              <a:t>の約</a:t>
            </a:r>
            <a:r>
              <a:rPr lang="en-US" altLang="ja-JP" sz="2600" b="1" dirty="0">
                <a:solidFill>
                  <a:schemeClr val="accent2">
                    <a:lumMod val="75000"/>
                  </a:schemeClr>
                </a:solidFill>
                <a:latin typeface="Hiragino Sans W6" panose="020B0400000000000000" pitchFamily="34" charset="-128"/>
                <a:ea typeface="Hiragino Sans W6" panose="020B0400000000000000" pitchFamily="34" charset="-128"/>
              </a:rPr>
              <a:t>20</a:t>
            </a:r>
            <a:r>
              <a:rPr lang="ja-JP" altLang="en-US"/>
              <a:t>倍の</a:t>
            </a:r>
            <a:r>
              <a:rPr lang="en-US" altLang="ja-JP" dirty="0"/>
              <a:t> </a:t>
            </a:r>
            <a:r>
              <a:rPr lang="ja-JP" altLang="en-US"/>
              <a:t>スピードアップが示せた。</a:t>
            </a:r>
            <a:endParaRPr lang="en-US" altLang="ja-JP" dirty="0"/>
          </a:p>
        </p:txBody>
      </p:sp>
      <p:sp>
        <p:nvSpPr>
          <p:cNvPr id="6" name="テキスト プレースホルダー 5">
            <a:extLst>
              <a:ext uri="{FF2B5EF4-FFF2-40B4-BE49-F238E27FC236}">
                <a16:creationId xmlns:a16="http://schemas.microsoft.com/office/drawing/2014/main" id="{FF4F04C2-33D5-284D-BC1A-36E0986D8322}"/>
              </a:ext>
            </a:extLst>
          </p:cNvPr>
          <p:cNvSpPr>
            <a:spLocks noGrp="1"/>
          </p:cNvSpPr>
          <p:nvPr>
            <p:ph type="body" sz="quarter" idx="14"/>
          </p:nvPr>
        </p:nvSpPr>
        <p:spPr/>
        <p:txBody>
          <a:bodyPr>
            <a:normAutofit/>
          </a:bodyPr>
          <a:lstStyle/>
          <a:p>
            <a:r>
              <a:rPr kumimoji="1" lang="ja-JP" altLang="en-US"/>
              <a:t>どんなもの？</a:t>
            </a:r>
          </a:p>
        </p:txBody>
      </p:sp>
      <p:sp>
        <p:nvSpPr>
          <p:cNvPr id="7" name="テキスト プレースホルダー 6">
            <a:extLst>
              <a:ext uri="{FF2B5EF4-FFF2-40B4-BE49-F238E27FC236}">
                <a16:creationId xmlns:a16="http://schemas.microsoft.com/office/drawing/2014/main" id="{76A89E8F-8649-C142-BCCA-9F0DE5DE7BEC}"/>
              </a:ext>
            </a:extLst>
          </p:cNvPr>
          <p:cNvSpPr>
            <a:spLocks noGrp="1"/>
          </p:cNvSpPr>
          <p:nvPr>
            <p:ph type="body" sz="quarter" idx="15"/>
          </p:nvPr>
        </p:nvSpPr>
        <p:spPr/>
        <p:txBody>
          <a:bodyPr/>
          <a:lstStyle/>
          <a:p>
            <a:r>
              <a:rPr kumimoji="1" lang="ja-JP" altLang="en-US"/>
              <a:t>５つのデータセットを使い、分類問題４つランク付け問題１つを比較。</a:t>
            </a:r>
            <a:br>
              <a:rPr lang="en-US" altLang="ja-JP" dirty="0"/>
            </a:br>
            <a:r>
              <a:rPr lang="en-US" altLang="ja-JP" dirty="0" err="1"/>
              <a:t>Xgboost</a:t>
            </a:r>
            <a:r>
              <a:rPr lang="ja-JP" altLang="en-US"/>
              <a:t>、</a:t>
            </a:r>
            <a:r>
              <a:rPr lang="en-US" altLang="ja-JP" dirty="0" err="1"/>
              <a:t>lgb_baseline</a:t>
            </a:r>
            <a:r>
              <a:rPr lang="ja-JP" altLang="en-US"/>
              <a:t>、</a:t>
            </a:r>
            <a:r>
              <a:rPr lang="en-US" altLang="ja-JP" dirty="0" err="1"/>
              <a:t>EFB_lgb</a:t>
            </a:r>
            <a:r>
              <a:rPr lang="ja-JP" altLang="en-US"/>
              <a:t>、</a:t>
            </a:r>
            <a:r>
              <a:rPr lang="en-US" altLang="ja-JP" dirty="0" err="1"/>
              <a:t>SGB_lgb</a:t>
            </a:r>
            <a:r>
              <a:rPr lang="ja-JP" altLang="en-US"/>
              <a:t>、</a:t>
            </a:r>
            <a:r>
              <a:rPr lang="en-US" altLang="ja-JP" dirty="0" err="1"/>
              <a:t>full_lgb</a:t>
            </a:r>
            <a:r>
              <a:rPr lang="ja-JP" altLang="en-US"/>
              <a:t>等複数のモデルを使用して</a:t>
            </a:r>
            <a:r>
              <a:rPr lang="en-US" altLang="ja-JP" dirty="0">
                <a:latin typeface="Hiragino Sans W5" panose="020B0400000000000000" pitchFamily="34" charset="-128"/>
                <a:ea typeface="Hiragino Sans W5" panose="020B0400000000000000" pitchFamily="34" charset="-128"/>
              </a:rPr>
              <a:t>AUC</a:t>
            </a:r>
            <a:r>
              <a:rPr lang="ja-JP" altLang="en-US"/>
              <a:t>と</a:t>
            </a:r>
            <a:r>
              <a:rPr lang="en" altLang="ja-JP" b="1" dirty="0">
                <a:latin typeface="Hiragino Sans W6" panose="020B0400000000000000" pitchFamily="34" charset="-128"/>
                <a:ea typeface="Hiragino Sans W6" panose="020B0400000000000000" pitchFamily="34" charset="-128"/>
              </a:rPr>
              <a:t>NDCG</a:t>
            </a:r>
            <a:r>
              <a:rPr lang="en-US" altLang="ja-JP" dirty="0"/>
              <a:t>(</a:t>
            </a:r>
            <a:r>
              <a:rPr lang="ja-JP" altLang="en-US"/>
              <a:t>ランク付け問題の時の評価</a:t>
            </a:r>
            <a:r>
              <a:rPr lang="en-US" altLang="ja-JP" dirty="0"/>
              <a:t>)</a:t>
            </a:r>
            <a:r>
              <a:rPr lang="ja-JP" altLang="en-US"/>
              <a:t>について比較。</a:t>
            </a:r>
            <a:br>
              <a:rPr lang="en-US" altLang="ja-JP" dirty="0"/>
            </a:br>
            <a:r>
              <a:rPr lang="ja-JP" altLang="en-US"/>
              <a:t>全てのデータセットで、</a:t>
            </a:r>
            <a:r>
              <a:rPr lang="ja-JP" altLang="en-US" b="1">
                <a:latin typeface="Hiragino Sans W6" panose="020B0400000000000000" pitchFamily="34" charset="-128"/>
                <a:ea typeface="Hiragino Sans W6" panose="020B0400000000000000" pitchFamily="34" charset="-128"/>
              </a:rPr>
              <a:t>精度を落とすことなく</a:t>
            </a:r>
            <a:r>
              <a:rPr lang="ja-JP" altLang="en-US"/>
              <a:t>スピードアップが示せた。</a:t>
            </a:r>
            <a:br>
              <a:rPr lang="en-US" altLang="ja-JP" dirty="0"/>
            </a:br>
            <a:r>
              <a:rPr lang="ja-JP" altLang="en-US"/>
              <a:t>また、</a:t>
            </a:r>
            <a:r>
              <a:rPr lang="en-US" altLang="ja-JP" dirty="0"/>
              <a:t>GOSS</a:t>
            </a:r>
            <a:r>
              <a:rPr lang="ja-JP" altLang="en-US"/>
              <a:t>、</a:t>
            </a:r>
            <a:r>
              <a:rPr lang="en-US" altLang="ja-JP" dirty="0"/>
              <a:t>EFB</a:t>
            </a:r>
            <a:r>
              <a:rPr lang="ja-JP" altLang="en-US"/>
              <a:t>についても個別で有効性を示せた。</a:t>
            </a:r>
            <a:endParaRPr lang="en-US" altLang="ja-JP" dirty="0"/>
          </a:p>
        </p:txBody>
      </p:sp>
      <p:sp>
        <p:nvSpPr>
          <p:cNvPr id="8" name="テキスト プレースホルダー 7">
            <a:extLst>
              <a:ext uri="{FF2B5EF4-FFF2-40B4-BE49-F238E27FC236}">
                <a16:creationId xmlns:a16="http://schemas.microsoft.com/office/drawing/2014/main" id="{96F05EAC-01A3-1D42-8407-6D7A1655CCC5}"/>
              </a:ext>
            </a:extLst>
          </p:cNvPr>
          <p:cNvSpPr>
            <a:spLocks noGrp="1"/>
          </p:cNvSpPr>
          <p:nvPr>
            <p:ph type="body" sz="quarter" idx="16"/>
          </p:nvPr>
        </p:nvSpPr>
        <p:spPr/>
        <p:txBody>
          <a:bodyPr>
            <a:normAutofit/>
          </a:bodyPr>
          <a:lstStyle/>
          <a:p>
            <a:r>
              <a:rPr kumimoji="1" lang="ja-JP" altLang="en-US"/>
              <a:t>どうやって有効だと検証した？</a:t>
            </a:r>
          </a:p>
        </p:txBody>
      </p:sp>
      <p:sp>
        <p:nvSpPr>
          <p:cNvPr id="9" name="テキスト プレースホルダー 8">
            <a:extLst>
              <a:ext uri="{FF2B5EF4-FFF2-40B4-BE49-F238E27FC236}">
                <a16:creationId xmlns:a16="http://schemas.microsoft.com/office/drawing/2014/main" id="{44E561BA-5426-E344-B51C-5402768EF67A}"/>
              </a:ext>
            </a:extLst>
          </p:cNvPr>
          <p:cNvSpPr>
            <a:spLocks noGrp="1"/>
          </p:cNvSpPr>
          <p:nvPr>
            <p:ph type="body" sz="quarter" idx="17"/>
          </p:nvPr>
        </p:nvSpPr>
        <p:spPr>
          <a:xfrm>
            <a:off x="1170270" y="7330551"/>
            <a:ext cx="7548060" cy="2112994"/>
          </a:xfrm>
        </p:spPr>
        <p:txBody>
          <a:bodyPr>
            <a:normAutofit/>
          </a:bodyPr>
          <a:lstStyle/>
          <a:p>
            <a:r>
              <a:rPr kumimoji="1" lang="en-US" altLang="ja-JP" dirty="0">
                <a:solidFill>
                  <a:schemeClr val="accent1">
                    <a:lumMod val="75000"/>
                  </a:schemeClr>
                </a:solidFill>
              </a:rPr>
              <a:t>GOSS</a:t>
            </a:r>
            <a:r>
              <a:rPr lang="en-US" altLang="ja-JP" dirty="0">
                <a:solidFill>
                  <a:schemeClr val="accent1">
                    <a:lumMod val="75000"/>
                  </a:schemeClr>
                </a:solidFill>
                <a:sym typeface="Wingdings" pitchFamily="2" charset="2"/>
              </a:rPr>
              <a:t>(</a:t>
            </a:r>
            <a:r>
              <a:rPr lang="en" altLang="ja-JP" dirty="0">
                <a:solidFill>
                  <a:schemeClr val="accent1">
                    <a:lumMod val="75000"/>
                  </a:schemeClr>
                </a:solidFill>
              </a:rPr>
              <a:t>Gradient-based One-Side Sampling</a:t>
            </a:r>
            <a:r>
              <a:rPr lang="en-US" altLang="ja-JP" dirty="0">
                <a:solidFill>
                  <a:schemeClr val="accent1">
                    <a:lumMod val="75000"/>
                  </a:schemeClr>
                </a:solidFill>
                <a:sym typeface="Wingdings" pitchFamily="2" charset="2"/>
              </a:rPr>
              <a:t>)</a:t>
            </a:r>
            <a:br>
              <a:rPr lang="en-US" altLang="ja-JP" dirty="0">
                <a:solidFill>
                  <a:schemeClr val="tx1"/>
                </a:solidFill>
                <a:sym typeface="Wingdings" pitchFamily="2" charset="2"/>
              </a:rPr>
            </a:br>
            <a:r>
              <a:rPr lang="ja-JP" altLang="en-US">
                <a:solidFill>
                  <a:schemeClr val="tx1"/>
                </a:solidFill>
                <a:sym typeface="Wingdings" pitchFamily="2" charset="2"/>
              </a:rPr>
              <a:t>勾配が大きい物のみを使用して、ダウンサンプリングすることで、ただランダムサンプリングするより正確に利得推定</a:t>
            </a:r>
            <a:r>
              <a:rPr lang="en-US" altLang="ja-JP" dirty="0">
                <a:solidFill>
                  <a:schemeClr val="tx1"/>
                </a:solidFill>
                <a:sym typeface="Wingdings" pitchFamily="2" charset="2"/>
              </a:rPr>
              <a:t>??</a:t>
            </a:r>
            <a:r>
              <a:rPr lang="ja-JP" altLang="en-US">
                <a:solidFill>
                  <a:schemeClr val="tx1"/>
                </a:solidFill>
                <a:sym typeface="Wingdings" pitchFamily="2" charset="2"/>
              </a:rPr>
              <a:t>することが出来る。</a:t>
            </a:r>
            <a:br>
              <a:rPr lang="en-US" altLang="ja-JP" dirty="0">
                <a:solidFill>
                  <a:schemeClr val="tx1"/>
                </a:solidFill>
                <a:sym typeface="Wingdings" pitchFamily="2" charset="2"/>
              </a:rPr>
            </a:br>
            <a:r>
              <a:rPr lang="en-US" altLang="ja-JP" dirty="0">
                <a:solidFill>
                  <a:schemeClr val="accent1">
                    <a:lumMod val="75000"/>
                  </a:schemeClr>
                </a:solidFill>
                <a:sym typeface="Wingdings" pitchFamily="2" charset="2"/>
              </a:rPr>
              <a:t>EFB</a:t>
            </a:r>
            <a:r>
              <a:rPr lang="en" altLang="ja-JP" dirty="0">
                <a:solidFill>
                  <a:schemeClr val="accent1">
                    <a:lumMod val="75000"/>
                  </a:schemeClr>
                </a:solidFill>
                <a:sym typeface="Wingdings" pitchFamily="2" charset="2"/>
              </a:rPr>
              <a:t>(</a:t>
            </a:r>
            <a:r>
              <a:rPr lang="en" altLang="ja-JP" dirty="0">
                <a:solidFill>
                  <a:schemeClr val="accent1">
                    <a:lumMod val="75000"/>
                  </a:schemeClr>
                </a:solidFill>
              </a:rPr>
              <a:t>Exclusive Feature Bundling)</a:t>
            </a:r>
            <a:br>
              <a:rPr lang="en" altLang="ja-JP" dirty="0">
                <a:solidFill>
                  <a:schemeClr val="accent1">
                    <a:lumMod val="75000"/>
                  </a:schemeClr>
                </a:solidFill>
              </a:rPr>
            </a:br>
            <a:r>
              <a:rPr lang="ja-JP" altLang="en-US">
                <a:solidFill>
                  <a:schemeClr val="tx2"/>
                </a:solidFill>
              </a:rPr>
              <a:t>疎な特徴量同士をマージさせることで、特徴量の数を減らすことが出来る。</a:t>
            </a:r>
            <a:br>
              <a:rPr lang="en-US" altLang="ja-JP" dirty="0">
                <a:solidFill>
                  <a:schemeClr val="tx2"/>
                </a:solidFill>
              </a:rPr>
            </a:br>
            <a:r>
              <a:rPr lang="ja-JP" altLang="en-US">
                <a:solidFill>
                  <a:schemeClr val="tx2"/>
                </a:solidFill>
              </a:rPr>
              <a:t>例</a:t>
            </a:r>
            <a:r>
              <a:rPr lang="en-US" altLang="ja-JP" dirty="0">
                <a:solidFill>
                  <a:schemeClr val="tx2"/>
                </a:solidFill>
              </a:rPr>
              <a:t>)</a:t>
            </a:r>
            <a:r>
              <a:rPr lang="ja-JP" altLang="en-US">
                <a:solidFill>
                  <a:schemeClr val="tx2"/>
                </a:solidFill>
              </a:rPr>
              <a:t>ワンホットエンコーディングを元に戻すイメージ</a:t>
            </a:r>
            <a:endParaRPr lang="en" altLang="ja-JP" dirty="0">
              <a:solidFill>
                <a:schemeClr val="tx2"/>
              </a:solidFill>
            </a:endParaRPr>
          </a:p>
        </p:txBody>
      </p:sp>
      <p:sp>
        <p:nvSpPr>
          <p:cNvPr id="10" name="テキスト プレースホルダー 9">
            <a:extLst>
              <a:ext uri="{FF2B5EF4-FFF2-40B4-BE49-F238E27FC236}">
                <a16:creationId xmlns:a16="http://schemas.microsoft.com/office/drawing/2014/main" id="{FFD9FE45-B776-644A-81A9-476D7E37C8EA}"/>
              </a:ext>
            </a:extLst>
          </p:cNvPr>
          <p:cNvSpPr>
            <a:spLocks noGrp="1"/>
          </p:cNvSpPr>
          <p:nvPr>
            <p:ph type="body" sz="quarter" idx="18"/>
          </p:nvPr>
        </p:nvSpPr>
        <p:spPr/>
        <p:txBody>
          <a:bodyPr>
            <a:normAutofit/>
          </a:bodyPr>
          <a:lstStyle/>
          <a:p>
            <a:r>
              <a:rPr kumimoji="1" lang="ja-JP" altLang="en-US"/>
              <a:t>技術の手法や肝は？</a:t>
            </a:r>
          </a:p>
        </p:txBody>
      </p:sp>
      <p:sp>
        <p:nvSpPr>
          <p:cNvPr id="11" name="テキスト プレースホルダー 10">
            <a:extLst>
              <a:ext uri="{FF2B5EF4-FFF2-40B4-BE49-F238E27FC236}">
                <a16:creationId xmlns:a16="http://schemas.microsoft.com/office/drawing/2014/main" id="{E8CAA773-B9CE-5F44-BACE-177DD766C1B5}"/>
              </a:ext>
            </a:extLst>
          </p:cNvPr>
          <p:cNvSpPr>
            <a:spLocks noGrp="1"/>
          </p:cNvSpPr>
          <p:nvPr>
            <p:ph type="body" sz="quarter" idx="19"/>
          </p:nvPr>
        </p:nvSpPr>
        <p:spPr/>
        <p:txBody>
          <a:bodyPr/>
          <a:lstStyle/>
          <a:p>
            <a:r>
              <a:rPr lang="ja-JP" altLang="en-US"/>
              <a:t>無い。</a:t>
            </a:r>
            <a:endParaRPr kumimoji="1" lang="ja-JP" altLang="en-US"/>
          </a:p>
        </p:txBody>
      </p:sp>
      <p:sp>
        <p:nvSpPr>
          <p:cNvPr id="12" name="テキスト プレースホルダー 11">
            <a:extLst>
              <a:ext uri="{FF2B5EF4-FFF2-40B4-BE49-F238E27FC236}">
                <a16:creationId xmlns:a16="http://schemas.microsoft.com/office/drawing/2014/main" id="{A3432F5F-86EA-CB44-A913-79A0157C8AD4}"/>
              </a:ext>
            </a:extLst>
          </p:cNvPr>
          <p:cNvSpPr>
            <a:spLocks noGrp="1"/>
          </p:cNvSpPr>
          <p:nvPr>
            <p:ph type="body" sz="quarter" idx="20"/>
          </p:nvPr>
        </p:nvSpPr>
        <p:spPr/>
        <p:txBody>
          <a:bodyPr>
            <a:normAutofit/>
          </a:bodyPr>
          <a:lstStyle/>
          <a:p>
            <a:r>
              <a:rPr kumimoji="1" lang="ja-JP" altLang="en-US"/>
              <a:t>議論はある？</a:t>
            </a:r>
          </a:p>
        </p:txBody>
      </p:sp>
      <p:sp>
        <p:nvSpPr>
          <p:cNvPr id="13" name="テキスト プレースホルダー 12">
            <a:extLst>
              <a:ext uri="{FF2B5EF4-FFF2-40B4-BE49-F238E27FC236}">
                <a16:creationId xmlns:a16="http://schemas.microsoft.com/office/drawing/2014/main" id="{9F67E62E-1B89-044B-AE69-7589B2690307}"/>
              </a:ext>
            </a:extLst>
          </p:cNvPr>
          <p:cNvSpPr>
            <a:spLocks noGrp="1"/>
          </p:cNvSpPr>
          <p:nvPr>
            <p:ph type="body" sz="quarter" idx="21"/>
          </p:nvPr>
        </p:nvSpPr>
        <p:spPr/>
        <p:txBody>
          <a:bodyPr/>
          <a:lstStyle/>
          <a:p>
            <a:r>
              <a:rPr kumimoji="1" lang="ja-JP" altLang="en-US" sz="2000">
                <a:solidFill>
                  <a:schemeClr val="accent2"/>
                </a:solidFill>
              </a:rPr>
              <a:t>早み</a:t>
            </a:r>
            <a:br>
              <a:rPr lang="en-US" altLang="ja-JP" dirty="0"/>
            </a:br>
            <a:r>
              <a:rPr kumimoji="1" lang="en-US" altLang="ja-JP" dirty="0" err="1"/>
              <a:t>XGBoost</a:t>
            </a:r>
            <a:r>
              <a:rPr kumimoji="1" lang="ja-JP" altLang="en-US"/>
              <a:t>は精度がかなり高いがそこと比べても精度を落とさずに比べて　めちゃめちゃ早い。</a:t>
            </a:r>
            <a:br>
              <a:rPr kumimoji="1" lang="en-US" altLang="ja-JP" dirty="0"/>
            </a:br>
            <a:endParaRPr kumimoji="1" lang="ja-JP" altLang="en-US"/>
          </a:p>
        </p:txBody>
      </p:sp>
      <p:sp>
        <p:nvSpPr>
          <p:cNvPr id="14" name="テキスト プレースホルダー 13">
            <a:extLst>
              <a:ext uri="{FF2B5EF4-FFF2-40B4-BE49-F238E27FC236}">
                <a16:creationId xmlns:a16="http://schemas.microsoft.com/office/drawing/2014/main" id="{88E62797-6FF4-364C-BCFD-76C80491DD0B}"/>
              </a:ext>
            </a:extLst>
          </p:cNvPr>
          <p:cNvSpPr>
            <a:spLocks noGrp="1"/>
          </p:cNvSpPr>
          <p:nvPr>
            <p:ph type="body" sz="quarter" idx="22"/>
          </p:nvPr>
        </p:nvSpPr>
        <p:spPr/>
        <p:txBody>
          <a:bodyPr>
            <a:normAutofit/>
          </a:bodyPr>
          <a:lstStyle/>
          <a:p>
            <a:r>
              <a:rPr kumimoji="1" lang="ja-JP" altLang="en-US"/>
              <a:t>先行研究と比べて何がすごい？</a:t>
            </a:r>
          </a:p>
        </p:txBody>
      </p:sp>
      <p:sp>
        <p:nvSpPr>
          <p:cNvPr id="15" name="テキスト プレースホルダー 14">
            <a:extLst>
              <a:ext uri="{FF2B5EF4-FFF2-40B4-BE49-F238E27FC236}">
                <a16:creationId xmlns:a16="http://schemas.microsoft.com/office/drawing/2014/main" id="{8A317C93-8D25-5449-986D-64FB608928E7}"/>
              </a:ext>
            </a:extLst>
          </p:cNvPr>
          <p:cNvSpPr>
            <a:spLocks noGrp="1"/>
          </p:cNvSpPr>
          <p:nvPr>
            <p:ph type="body" sz="quarter" idx="23"/>
          </p:nvPr>
        </p:nvSpPr>
        <p:spPr>
          <a:xfrm>
            <a:off x="9569670" y="7330551"/>
            <a:ext cx="7548060" cy="1673127"/>
          </a:xfrm>
        </p:spPr>
        <p:txBody>
          <a:bodyPr>
            <a:normAutofit/>
          </a:bodyPr>
          <a:lstStyle/>
          <a:p>
            <a:pPr fontAlgn="base"/>
            <a:r>
              <a:rPr lang="en" altLang="ja-JP" dirty="0">
                <a:solidFill>
                  <a:schemeClr val="tx2"/>
                </a:solidFill>
              </a:rPr>
              <a:t>Greedy function approximation: A gradient boosting machine.</a:t>
            </a:r>
            <a:r>
              <a:rPr lang="en-US" altLang="ja-JP" dirty="0">
                <a:solidFill>
                  <a:schemeClr val="tx2"/>
                </a:solidFill>
              </a:rPr>
              <a:t> </a:t>
            </a:r>
            <a:br>
              <a:rPr lang="en-US" altLang="ja-JP" dirty="0">
                <a:solidFill>
                  <a:schemeClr val="tx2"/>
                </a:solidFill>
              </a:rPr>
            </a:br>
            <a:r>
              <a:rPr lang="en-US" altLang="ja-JP" dirty="0">
                <a:solidFill>
                  <a:schemeClr val="tx2"/>
                </a:solidFill>
              </a:rPr>
              <a:t>(Jerome </a:t>
            </a:r>
            <a:r>
              <a:rPr lang="en-US" altLang="ja-JP" dirty="0" err="1">
                <a:solidFill>
                  <a:schemeClr val="tx2"/>
                </a:solidFill>
              </a:rPr>
              <a:t>H.Friedman</a:t>
            </a:r>
            <a:r>
              <a:rPr lang="en-US" altLang="ja-JP" dirty="0">
                <a:solidFill>
                  <a:schemeClr val="tx2"/>
                </a:solidFill>
              </a:rPr>
              <a:t>)</a:t>
            </a:r>
            <a:br>
              <a:rPr lang="en-US" altLang="ja-JP" dirty="0">
                <a:solidFill>
                  <a:schemeClr val="tx2"/>
                </a:solidFill>
              </a:rPr>
            </a:br>
            <a:r>
              <a:rPr lang="en-US" altLang="ja-JP" dirty="0">
                <a:solidFill>
                  <a:schemeClr val="tx2"/>
                </a:solidFill>
              </a:rPr>
              <a:t>Stochastic Gradient Boosting(Jerome </a:t>
            </a:r>
            <a:r>
              <a:rPr lang="en-US" altLang="ja-JP" dirty="0" err="1">
                <a:solidFill>
                  <a:schemeClr val="tx2"/>
                </a:solidFill>
              </a:rPr>
              <a:t>H.Friedman</a:t>
            </a:r>
            <a:r>
              <a:rPr lang="en-US" altLang="ja-JP" dirty="0">
                <a:solidFill>
                  <a:schemeClr val="tx2"/>
                </a:solidFill>
              </a:rPr>
              <a:t>)</a:t>
            </a:r>
            <a:br>
              <a:rPr lang="en-US" altLang="ja-JP" dirty="0">
                <a:solidFill>
                  <a:schemeClr val="tx2"/>
                </a:solidFill>
              </a:rPr>
            </a:br>
            <a:r>
              <a:rPr lang="en-US" altLang="ja-JP" b="1" dirty="0" err="1">
                <a:solidFill>
                  <a:schemeClr val="tx2"/>
                </a:solidFill>
              </a:rPr>
              <a:t>XGBoost</a:t>
            </a:r>
            <a:r>
              <a:rPr lang="en-US" altLang="ja-JP" b="1" dirty="0">
                <a:solidFill>
                  <a:schemeClr val="tx2"/>
                </a:solidFill>
              </a:rPr>
              <a:t>(</a:t>
            </a:r>
            <a:r>
              <a:rPr lang="en" altLang="ja-JP" b="1" dirty="0" err="1">
                <a:solidFill>
                  <a:schemeClr val="tx2"/>
                </a:solidFill>
              </a:rPr>
              <a:t>Tianqi</a:t>
            </a:r>
            <a:r>
              <a:rPr lang="en" altLang="ja-JP" b="1" dirty="0">
                <a:solidFill>
                  <a:schemeClr val="tx2"/>
                </a:solidFill>
              </a:rPr>
              <a:t> Chen, Carlos </a:t>
            </a:r>
            <a:r>
              <a:rPr lang="en" altLang="ja-JP" b="1" dirty="0" err="1">
                <a:solidFill>
                  <a:schemeClr val="tx2"/>
                </a:solidFill>
              </a:rPr>
              <a:t>Guestrin</a:t>
            </a:r>
            <a:r>
              <a:rPr lang="en" altLang="ja-JP" b="1" dirty="0">
                <a:solidFill>
                  <a:schemeClr val="tx2"/>
                </a:solidFill>
              </a:rPr>
              <a:t>)</a:t>
            </a:r>
            <a:endParaRPr lang="en-US" altLang="ja-JP" b="1" dirty="0">
              <a:solidFill>
                <a:schemeClr val="tx2"/>
              </a:solidFill>
            </a:endParaRPr>
          </a:p>
        </p:txBody>
      </p:sp>
      <p:sp>
        <p:nvSpPr>
          <p:cNvPr id="16" name="テキスト プレースホルダー 15">
            <a:extLst>
              <a:ext uri="{FF2B5EF4-FFF2-40B4-BE49-F238E27FC236}">
                <a16:creationId xmlns:a16="http://schemas.microsoft.com/office/drawing/2014/main" id="{5E78D797-332A-044A-BBAC-4A6B649C429A}"/>
              </a:ext>
            </a:extLst>
          </p:cNvPr>
          <p:cNvSpPr>
            <a:spLocks noGrp="1"/>
          </p:cNvSpPr>
          <p:nvPr>
            <p:ph type="body" sz="quarter" idx="24"/>
          </p:nvPr>
        </p:nvSpPr>
        <p:spPr/>
        <p:txBody>
          <a:bodyPr>
            <a:normAutofit/>
          </a:bodyPr>
          <a:lstStyle/>
          <a:p>
            <a:r>
              <a:rPr kumimoji="1" lang="ja-JP" altLang="en-US"/>
              <a:t>次に読むべき論文は？</a:t>
            </a:r>
          </a:p>
        </p:txBody>
      </p:sp>
    </p:spTree>
    <p:extLst>
      <p:ext uri="{BB962C8B-B14F-4D97-AF65-F5344CB8AC3E}">
        <p14:creationId xmlns:p14="http://schemas.microsoft.com/office/powerpoint/2010/main" val="45115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7F2D441C-5D7C-5640-AD9F-2B951DCD2744}"/>
              </a:ext>
            </a:extLst>
          </p:cNvPr>
          <p:cNvPicPr>
            <a:picLocks noChangeAspect="1"/>
          </p:cNvPicPr>
          <p:nvPr/>
        </p:nvPicPr>
        <p:blipFill>
          <a:blip r:embed="rId2"/>
          <a:stretch>
            <a:fillRect/>
          </a:stretch>
        </p:blipFill>
        <p:spPr>
          <a:xfrm>
            <a:off x="10741200" y="1847415"/>
            <a:ext cx="2092599" cy="2367722"/>
          </a:xfrm>
          <a:prstGeom prst="rect">
            <a:avLst/>
          </a:prstGeom>
          <a:effectLst>
            <a:outerShdw blurRad="50800" dist="50800" dir="5400000" algn="ctr" rotWithShape="0">
              <a:srgbClr val="000000">
                <a:alpha val="37000"/>
              </a:srgbClr>
            </a:outerShdw>
          </a:effectLst>
        </p:spPr>
      </p:pic>
      <p:sp>
        <p:nvSpPr>
          <p:cNvPr id="4" name="タイトル 3">
            <a:extLst>
              <a:ext uri="{FF2B5EF4-FFF2-40B4-BE49-F238E27FC236}">
                <a16:creationId xmlns:a16="http://schemas.microsoft.com/office/drawing/2014/main" id="{E85ABEEF-4DE5-474E-9971-DBA97DDC2F8F}"/>
              </a:ext>
            </a:extLst>
          </p:cNvPr>
          <p:cNvSpPr>
            <a:spLocks noGrp="1"/>
          </p:cNvSpPr>
          <p:nvPr>
            <p:ph type="title"/>
          </p:nvPr>
        </p:nvSpPr>
        <p:spPr/>
        <p:txBody>
          <a:bodyPr/>
          <a:lstStyle/>
          <a:p>
            <a:pPr algn="ctr"/>
            <a:r>
              <a:rPr lang="en" altLang="ja-JP" sz="4400" dirty="0" err="1"/>
              <a:t>XGBoost</a:t>
            </a:r>
            <a:r>
              <a:rPr lang="en" altLang="ja-JP" sz="4400" dirty="0"/>
              <a:t>: A Scalable Tree Boosting System</a:t>
            </a:r>
            <a:endParaRPr kumimoji="1" lang="ja-JP" altLang="en-US" sz="4400"/>
          </a:p>
        </p:txBody>
      </p:sp>
      <p:sp>
        <p:nvSpPr>
          <p:cNvPr id="5" name="テキスト プレースホルダー 4">
            <a:extLst>
              <a:ext uri="{FF2B5EF4-FFF2-40B4-BE49-F238E27FC236}">
                <a16:creationId xmlns:a16="http://schemas.microsoft.com/office/drawing/2014/main" id="{8AE12CBF-481D-AD40-99D7-BE277783E2DD}"/>
              </a:ext>
            </a:extLst>
          </p:cNvPr>
          <p:cNvSpPr>
            <a:spLocks noGrp="1"/>
          </p:cNvSpPr>
          <p:nvPr>
            <p:ph type="body" sz="quarter" idx="13"/>
          </p:nvPr>
        </p:nvSpPr>
        <p:spPr/>
        <p:txBody>
          <a:bodyPr/>
          <a:lstStyle/>
          <a:p>
            <a:r>
              <a:rPr kumimoji="1" lang="ja-JP" altLang="en-US"/>
              <a:t>勾配ブースティングの改良版</a:t>
            </a:r>
            <a:br>
              <a:rPr kumimoji="1" lang="en-US" altLang="ja-JP" dirty="0"/>
            </a:br>
            <a:r>
              <a:rPr kumimoji="1" lang="ja-JP" altLang="en-US"/>
              <a:t>大きいデータセットにも対応しうるスケーラブルなモデル。</a:t>
            </a:r>
          </a:p>
        </p:txBody>
      </p:sp>
      <p:sp>
        <p:nvSpPr>
          <p:cNvPr id="6" name="テキスト プレースホルダー 5">
            <a:extLst>
              <a:ext uri="{FF2B5EF4-FFF2-40B4-BE49-F238E27FC236}">
                <a16:creationId xmlns:a16="http://schemas.microsoft.com/office/drawing/2014/main" id="{6BAD9C93-E447-524A-A094-C3067F2A2E85}"/>
              </a:ext>
            </a:extLst>
          </p:cNvPr>
          <p:cNvSpPr>
            <a:spLocks noGrp="1"/>
          </p:cNvSpPr>
          <p:nvPr>
            <p:ph type="body" sz="quarter" idx="14"/>
          </p:nvPr>
        </p:nvSpPr>
        <p:spPr/>
        <p:txBody>
          <a:bodyPr/>
          <a:lstStyle/>
          <a:p>
            <a:r>
              <a:rPr lang="ja-JP" altLang="en-US"/>
              <a:t>どんなもの</a:t>
            </a:r>
            <a:endParaRPr kumimoji="1" lang="ja-JP" altLang="en-US"/>
          </a:p>
        </p:txBody>
      </p:sp>
      <p:sp>
        <p:nvSpPr>
          <p:cNvPr id="7" name="テキスト プレースホルダー 6">
            <a:extLst>
              <a:ext uri="{FF2B5EF4-FFF2-40B4-BE49-F238E27FC236}">
                <a16:creationId xmlns:a16="http://schemas.microsoft.com/office/drawing/2014/main" id="{C050BC16-C3C4-3443-B4B1-9BF8386C4BCA}"/>
              </a:ext>
            </a:extLst>
          </p:cNvPr>
          <p:cNvSpPr>
            <a:spLocks noGrp="1"/>
          </p:cNvSpPr>
          <p:nvPr>
            <p:ph type="body" sz="quarter" idx="15"/>
          </p:nvPr>
        </p:nvSpPr>
        <p:spPr/>
        <p:txBody>
          <a:bodyPr/>
          <a:lstStyle/>
          <a:p>
            <a:r>
              <a:rPr kumimoji="1" lang="en-US" altLang="ja-JP" dirty="0"/>
              <a:t>4</a:t>
            </a:r>
            <a:r>
              <a:rPr kumimoji="1" lang="ja-JP" altLang="en-US"/>
              <a:t>つのデータセットを使用して</a:t>
            </a:r>
            <a:r>
              <a:rPr lang="en-US" altLang="ja-JP" dirty="0"/>
              <a:t>GBDT</a:t>
            </a:r>
            <a:r>
              <a:rPr lang="ja-JP" altLang="en-US"/>
              <a:t>などのモデルと比較した。</a:t>
            </a:r>
            <a:br>
              <a:rPr lang="en-US" altLang="ja-JP" dirty="0"/>
            </a:br>
            <a:r>
              <a:rPr lang="ja-JP" altLang="en-US"/>
              <a:t>分類問題、ランク付け問題共にスピード早い。精度が良い。</a:t>
            </a:r>
            <a:endParaRPr kumimoji="1" lang="ja-JP" altLang="en-US"/>
          </a:p>
        </p:txBody>
      </p:sp>
      <p:sp>
        <p:nvSpPr>
          <p:cNvPr id="8" name="テキスト プレースホルダー 7">
            <a:extLst>
              <a:ext uri="{FF2B5EF4-FFF2-40B4-BE49-F238E27FC236}">
                <a16:creationId xmlns:a16="http://schemas.microsoft.com/office/drawing/2014/main" id="{279701E5-C4DE-F143-9198-883B7480B36B}"/>
              </a:ext>
            </a:extLst>
          </p:cNvPr>
          <p:cNvSpPr>
            <a:spLocks noGrp="1"/>
          </p:cNvSpPr>
          <p:nvPr>
            <p:ph type="body" sz="quarter" idx="16"/>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48F2D7D1-2072-CE43-B1C1-E5DD6629146C}"/>
              </a:ext>
            </a:extLst>
          </p:cNvPr>
          <p:cNvSpPr>
            <a:spLocks noGrp="1"/>
          </p:cNvSpPr>
          <p:nvPr>
            <p:ph type="body" sz="quarter" idx="17"/>
          </p:nvPr>
        </p:nvSpPr>
        <p:spPr/>
        <p:txBody>
          <a:bodyPr>
            <a:normAutofit fontScale="92500" lnSpcReduction="10000"/>
          </a:bodyPr>
          <a:lstStyle/>
          <a:p>
            <a:r>
              <a:rPr lang="en" altLang="ja-JP" b="1" dirty="0">
                <a:solidFill>
                  <a:schemeClr val="accent2"/>
                </a:solidFill>
                <a:latin typeface="Hiragino Sans W6" panose="020B0400000000000000" pitchFamily="34" charset="-128"/>
                <a:ea typeface="Hiragino Sans W6" panose="020B0400000000000000" pitchFamily="34" charset="-128"/>
              </a:rPr>
              <a:t>Weighted Quantile Sketch</a:t>
            </a:r>
            <a:r>
              <a:rPr lang="en" altLang="ja-JP" dirty="0"/>
              <a:t>:</a:t>
            </a:r>
            <a:r>
              <a:rPr lang="ja-JP" altLang="en-US"/>
              <a:t>決定木を分割する際のアルゴリズム。</a:t>
            </a:r>
            <a:br>
              <a:rPr lang="en-US" altLang="ja-JP" dirty="0"/>
            </a:br>
            <a:r>
              <a:rPr lang="ja-JP" altLang="en-US"/>
              <a:t>分割候補点に重み付けをして、効率的な分割をする。</a:t>
            </a:r>
            <a:endParaRPr lang="en-US" altLang="ja-JP" dirty="0"/>
          </a:p>
          <a:p>
            <a:r>
              <a:rPr lang="en" altLang="ja-JP" b="1" dirty="0">
                <a:solidFill>
                  <a:schemeClr val="accent2"/>
                </a:solidFill>
                <a:latin typeface="Hiragino Sans W6" panose="020B0400000000000000" pitchFamily="34" charset="-128"/>
                <a:ea typeface="Hiragino Sans W6" panose="020B0400000000000000" pitchFamily="34" charset="-128"/>
              </a:rPr>
              <a:t>Sparsity-aware Split Finding</a:t>
            </a:r>
            <a:r>
              <a:rPr lang="en" altLang="ja-JP" dirty="0"/>
              <a:t>:</a:t>
            </a:r>
            <a:r>
              <a:rPr lang="ja-JP" altLang="en-US"/>
              <a:t>欠損値の対応。</a:t>
            </a:r>
            <a:br>
              <a:rPr lang="en-US" altLang="ja-JP" dirty="0"/>
            </a:br>
            <a:r>
              <a:rPr lang="ja-JP" altLang="en-US"/>
              <a:t>欠損値があった場合にデフォルトの分岐方向を設定する。</a:t>
            </a:r>
            <a:br>
              <a:rPr lang="en-US" altLang="ja-JP" dirty="0"/>
            </a:br>
            <a:r>
              <a:rPr lang="ja-JP" altLang="en-US"/>
              <a:t>デフォルトの分岐方向は学習時に見つける。</a:t>
            </a:r>
            <a:endParaRPr kumimoji="1" lang="ja-JP" altLang="en-US"/>
          </a:p>
        </p:txBody>
      </p:sp>
      <p:sp>
        <p:nvSpPr>
          <p:cNvPr id="10" name="テキスト プレースホルダー 9">
            <a:extLst>
              <a:ext uri="{FF2B5EF4-FFF2-40B4-BE49-F238E27FC236}">
                <a16:creationId xmlns:a16="http://schemas.microsoft.com/office/drawing/2014/main" id="{0EE01301-C084-D54B-A63F-DF9BEFFBB84F}"/>
              </a:ext>
            </a:extLst>
          </p:cNvPr>
          <p:cNvSpPr>
            <a:spLocks noGrp="1"/>
          </p:cNvSpPr>
          <p:nvPr>
            <p:ph type="body" sz="quarter" idx="18"/>
          </p:nvPr>
        </p:nvSpPr>
        <p:spPr/>
        <p:txBody>
          <a:bodyPr/>
          <a:lstStyle/>
          <a:p>
            <a:endParaRPr kumimoji="1" lang="ja-JP" altLang="en-US"/>
          </a:p>
        </p:txBody>
      </p:sp>
      <p:sp>
        <p:nvSpPr>
          <p:cNvPr id="11" name="テキスト プレースホルダー 10">
            <a:extLst>
              <a:ext uri="{FF2B5EF4-FFF2-40B4-BE49-F238E27FC236}">
                <a16:creationId xmlns:a16="http://schemas.microsoft.com/office/drawing/2014/main" id="{C7DB2A8C-9067-AE49-B546-53F00C6BEB50}"/>
              </a:ext>
            </a:extLst>
          </p:cNvPr>
          <p:cNvSpPr>
            <a:spLocks noGrp="1"/>
          </p:cNvSpPr>
          <p:nvPr>
            <p:ph type="body" sz="quarter" idx="19"/>
          </p:nvPr>
        </p:nvSpPr>
        <p:spPr/>
        <p:txBody>
          <a:bodyPr/>
          <a:lstStyle/>
          <a:p>
            <a:r>
              <a:rPr kumimoji="1" lang="ja-JP" altLang="en-US"/>
              <a:t>ない。</a:t>
            </a:r>
          </a:p>
        </p:txBody>
      </p:sp>
      <p:sp>
        <p:nvSpPr>
          <p:cNvPr id="12" name="テキスト プレースホルダー 11">
            <a:extLst>
              <a:ext uri="{FF2B5EF4-FFF2-40B4-BE49-F238E27FC236}">
                <a16:creationId xmlns:a16="http://schemas.microsoft.com/office/drawing/2014/main" id="{E02A1F72-B9A1-674E-A446-8B63265D4883}"/>
              </a:ext>
            </a:extLst>
          </p:cNvPr>
          <p:cNvSpPr>
            <a:spLocks noGrp="1"/>
          </p:cNvSpPr>
          <p:nvPr>
            <p:ph type="body" sz="quarter" idx="20"/>
          </p:nvPr>
        </p:nvSpPr>
        <p:spPr/>
        <p:txBody>
          <a:bodyPr/>
          <a:lstStyle/>
          <a:p>
            <a:r>
              <a:rPr kumimoji="1" lang="ja-JP" altLang="en-US"/>
              <a:t>議論はある？</a:t>
            </a:r>
          </a:p>
        </p:txBody>
      </p:sp>
      <p:sp>
        <p:nvSpPr>
          <p:cNvPr id="13" name="テキスト プレースホルダー 12">
            <a:extLst>
              <a:ext uri="{FF2B5EF4-FFF2-40B4-BE49-F238E27FC236}">
                <a16:creationId xmlns:a16="http://schemas.microsoft.com/office/drawing/2014/main" id="{D3EF5FAE-5144-EE4D-83DE-9EE608D15377}"/>
              </a:ext>
            </a:extLst>
          </p:cNvPr>
          <p:cNvSpPr>
            <a:spLocks noGrp="1"/>
          </p:cNvSpPr>
          <p:nvPr>
            <p:ph type="body" sz="quarter" idx="21"/>
          </p:nvPr>
        </p:nvSpPr>
        <p:spPr/>
        <p:txBody>
          <a:bodyPr/>
          <a:lstStyle/>
          <a:p>
            <a:r>
              <a:rPr lang="ja-JP" altLang="en-US"/>
              <a:t>スケーラブルで、スパースにデータに対応できるモデルとなった。</a:t>
            </a:r>
            <a:endParaRPr kumimoji="1" lang="ja-JP" altLang="en-US"/>
          </a:p>
        </p:txBody>
      </p:sp>
      <p:sp>
        <p:nvSpPr>
          <p:cNvPr id="14" name="テキスト プレースホルダー 13">
            <a:extLst>
              <a:ext uri="{FF2B5EF4-FFF2-40B4-BE49-F238E27FC236}">
                <a16:creationId xmlns:a16="http://schemas.microsoft.com/office/drawing/2014/main" id="{04FA9DF7-8E17-614B-BE8D-06CD7717C73E}"/>
              </a:ext>
            </a:extLst>
          </p:cNvPr>
          <p:cNvSpPr>
            <a:spLocks noGrp="1"/>
          </p:cNvSpPr>
          <p:nvPr>
            <p:ph type="body" sz="quarter" idx="22"/>
          </p:nvPr>
        </p:nvSpPr>
        <p:spPr/>
        <p:txBody>
          <a:bodyPr/>
          <a:lstStyle/>
          <a:p>
            <a:r>
              <a:rPr kumimoji="1" lang="ja-JP" altLang="en-US"/>
              <a:t>先行研究と比べて何がすごい？</a:t>
            </a:r>
          </a:p>
        </p:txBody>
      </p:sp>
      <p:sp>
        <p:nvSpPr>
          <p:cNvPr id="15" name="テキスト プレースホルダー 14">
            <a:extLst>
              <a:ext uri="{FF2B5EF4-FFF2-40B4-BE49-F238E27FC236}">
                <a16:creationId xmlns:a16="http://schemas.microsoft.com/office/drawing/2014/main" id="{E53749F9-78C5-424E-B1E4-BF01F6DAC359}"/>
              </a:ext>
            </a:extLst>
          </p:cNvPr>
          <p:cNvSpPr>
            <a:spLocks noGrp="1"/>
          </p:cNvSpPr>
          <p:nvPr>
            <p:ph type="body" sz="quarter" idx="23"/>
          </p:nvPr>
        </p:nvSpPr>
        <p:spPr/>
        <p:txBody>
          <a:bodyPr/>
          <a:lstStyle/>
          <a:p>
            <a:r>
              <a:rPr lang="en" altLang="ja-JP" dirty="0"/>
              <a:t>J. Friedman. Stochastic gradient boosting. Computational Statistics &amp; Data Analysis, 38(4):367–378, 2002.</a:t>
            </a:r>
            <a:br>
              <a:rPr lang="en" altLang="ja-JP" dirty="0"/>
            </a:br>
            <a:r>
              <a:rPr lang="en" altLang="ja-JP" dirty="0"/>
              <a:t>J. Friedman. Greedy function approximation: a gradient boosting machine. </a:t>
            </a:r>
            <a:r>
              <a:rPr lang="en" altLang="ja-JP"/>
              <a:t>Annals of Statistics, 29(5):1189–1232, 2001.</a:t>
            </a:r>
            <a:endParaRPr kumimoji="1" lang="ja-JP" altLang="en-US"/>
          </a:p>
        </p:txBody>
      </p:sp>
      <p:sp>
        <p:nvSpPr>
          <p:cNvPr id="16" name="テキスト プレースホルダー 15">
            <a:extLst>
              <a:ext uri="{FF2B5EF4-FFF2-40B4-BE49-F238E27FC236}">
                <a16:creationId xmlns:a16="http://schemas.microsoft.com/office/drawing/2014/main" id="{08D49689-1077-704E-A385-2429B5412184}"/>
              </a:ext>
            </a:extLst>
          </p:cNvPr>
          <p:cNvSpPr>
            <a:spLocks noGrp="1"/>
          </p:cNvSpPr>
          <p:nvPr>
            <p:ph type="body" sz="quarter" idx="24"/>
          </p:nvPr>
        </p:nvSpPr>
        <p:spPr/>
        <p:txBody>
          <a:bodyPr/>
          <a:lstStyle/>
          <a:p>
            <a:endParaRPr kumimoji="1" lang="ja-JP" altLang="en-US"/>
          </a:p>
        </p:txBody>
      </p:sp>
      <p:sp>
        <p:nvSpPr>
          <p:cNvPr id="2" name="正方形/長方形 1">
            <a:extLst>
              <a:ext uri="{FF2B5EF4-FFF2-40B4-BE49-F238E27FC236}">
                <a16:creationId xmlns:a16="http://schemas.microsoft.com/office/drawing/2014/main" id="{793E891E-756F-8A4C-81B7-44B806951D2D}"/>
              </a:ext>
            </a:extLst>
          </p:cNvPr>
          <p:cNvSpPr/>
          <p:nvPr/>
        </p:nvSpPr>
        <p:spPr>
          <a:xfrm>
            <a:off x="14856668" y="587578"/>
            <a:ext cx="2880150" cy="1522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ja-JP" dirty="0" err="1">
                <a:solidFill>
                  <a:schemeClr val="accent1"/>
                </a:solidFill>
              </a:rPr>
              <a:t>Tianqi</a:t>
            </a:r>
            <a:r>
              <a:rPr lang="en" altLang="ja-JP" dirty="0">
                <a:solidFill>
                  <a:schemeClr val="accent1"/>
                </a:solidFill>
              </a:rPr>
              <a:t> Chen</a:t>
            </a:r>
            <a:br>
              <a:rPr kumimoji="1" lang="en-US" altLang="ja-JP" dirty="0">
                <a:solidFill>
                  <a:schemeClr val="accent1"/>
                </a:solidFill>
              </a:rPr>
            </a:br>
            <a:r>
              <a:rPr lang="en" altLang="ja-JP" dirty="0" err="1">
                <a:solidFill>
                  <a:schemeClr val="accent1"/>
                </a:solidFill>
              </a:rPr>
              <a:t>CarlosGuestrin</a:t>
            </a:r>
            <a:br>
              <a:rPr lang="en" altLang="ja-JP" dirty="0">
                <a:solidFill>
                  <a:schemeClr val="accent1"/>
                </a:solidFill>
              </a:rPr>
            </a:br>
            <a:r>
              <a:rPr lang="en" altLang="ja-JP" dirty="0">
                <a:solidFill>
                  <a:schemeClr val="accent1"/>
                </a:solidFill>
              </a:rPr>
              <a:t>2016</a:t>
            </a:r>
          </a:p>
          <a:p>
            <a:pPr algn="ctr"/>
            <a:endParaRPr lang="en" altLang="ja-JP" dirty="0">
              <a:solidFill>
                <a:schemeClr val="accent1"/>
              </a:solidFill>
            </a:endParaRPr>
          </a:p>
        </p:txBody>
      </p:sp>
      <p:pic>
        <p:nvPicPr>
          <p:cNvPr id="17" name="図 16">
            <a:extLst>
              <a:ext uri="{FF2B5EF4-FFF2-40B4-BE49-F238E27FC236}">
                <a16:creationId xmlns:a16="http://schemas.microsoft.com/office/drawing/2014/main" id="{C2FFAD75-3957-B946-87C8-1060EB8D0070}"/>
              </a:ext>
            </a:extLst>
          </p:cNvPr>
          <p:cNvPicPr>
            <a:picLocks noChangeAspect="1"/>
          </p:cNvPicPr>
          <p:nvPr/>
        </p:nvPicPr>
        <p:blipFill>
          <a:blip r:embed="rId3"/>
          <a:stretch>
            <a:fillRect/>
          </a:stretch>
        </p:blipFill>
        <p:spPr>
          <a:xfrm>
            <a:off x="13343700" y="2271124"/>
            <a:ext cx="4072226" cy="1851012"/>
          </a:xfrm>
          <a:prstGeom prst="rect">
            <a:avLst/>
          </a:prstGeom>
        </p:spPr>
      </p:pic>
    </p:spTree>
    <p:extLst>
      <p:ext uri="{BB962C8B-B14F-4D97-AF65-F5344CB8AC3E}">
        <p14:creationId xmlns:p14="http://schemas.microsoft.com/office/powerpoint/2010/main" val="407491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85ABEEF-4DE5-474E-9971-DBA97DDC2F8F}"/>
              </a:ext>
            </a:extLst>
          </p:cNvPr>
          <p:cNvSpPr>
            <a:spLocks noGrp="1"/>
          </p:cNvSpPr>
          <p:nvPr>
            <p:ph type="title"/>
          </p:nvPr>
        </p:nvSpPr>
        <p:spPr/>
        <p:txBody>
          <a:bodyPr/>
          <a:lstStyle/>
          <a:p>
            <a:pPr algn="ctr"/>
            <a:r>
              <a:rPr lang="en" altLang="ja-JP" sz="2400" dirty="0" err="1"/>
              <a:t>CatBoost</a:t>
            </a:r>
            <a:r>
              <a:rPr lang="en" altLang="ja-JP" sz="2400" dirty="0"/>
              <a:t>: unbiased boosting with categorical features</a:t>
            </a:r>
            <a:br>
              <a:rPr lang="en" altLang="ja-JP" sz="2400" dirty="0"/>
            </a:br>
            <a:r>
              <a:rPr lang="en" altLang="ja-JP" sz="1800" dirty="0" err="1"/>
              <a:t>Liudmila</a:t>
            </a:r>
            <a:r>
              <a:rPr lang="en" altLang="ja-JP" sz="1800" dirty="0"/>
              <a:t> </a:t>
            </a:r>
            <a:r>
              <a:rPr lang="en" altLang="ja-JP" sz="1800" dirty="0" err="1"/>
              <a:t>Prokhorenkova</a:t>
            </a:r>
            <a:r>
              <a:rPr lang="en" altLang="ja-JP" sz="1800" dirty="0"/>
              <a:t> , </a:t>
            </a:r>
            <a:r>
              <a:rPr lang="en" altLang="ja-JP" sz="1800" dirty="0" err="1"/>
              <a:t>Gleb</a:t>
            </a:r>
            <a:r>
              <a:rPr lang="en" altLang="ja-JP" sz="1800" dirty="0"/>
              <a:t> </a:t>
            </a:r>
            <a:r>
              <a:rPr lang="en" altLang="ja-JP" sz="1800" dirty="0" err="1"/>
              <a:t>Gusev</a:t>
            </a:r>
            <a:r>
              <a:rPr lang="en" altLang="ja-JP" sz="1800" dirty="0"/>
              <a:t> , Aleksandr </a:t>
            </a:r>
            <a:r>
              <a:rPr lang="en" altLang="ja-JP" sz="1800" dirty="0" err="1"/>
              <a:t>Vorobev</a:t>
            </a:r>
            <a:r>
              <a:rPr lang="en" altLang="ja-JP" sz="1800" dirty="0"/>
              <a:t>, Anna Veronika </a:t>
            </a:r>
            <a:r>
              <a:rPr lang="en" altLang="ja-JP" sz="1800" dirty="0" err="1"/>
              <a:t>Dorogush</a:t>
            </a:r>
            <a:r>
              <a:rPr lang="en" altLang="ja-JP" sz="1800" dirty="0"/>
              <a:t> , Andrey </a:t>
            </a:r>
            <a:r>
              <a:rPr lang="en" altLang="ja-JP" sz="1800" dirty="0" err="1"/>
              <a:t>Gulin</a:t>
            </a:r>
            <a:endParaRPr kumimoji="1" lang="ja-JP" altLang="en-US" sz="1800"/>
          </a:p>
        </p:txBody>
      </p:sp>
      <p:sp>
        <p:nvSpPr>
          <p:cNvPr id="5" name="テキスト プレースホルダー 4">
            <a:extLst>
              <a:ext uri="{FF2B5EF4-FFF2-40B4-BE49-F238E27FC236}">
                <a16:creationId xmlns:a16="http://schemas.microsoft.com/office/drawing/2014/main" id="{8AE12CBF-481D-AD40-99D7-BE277783E2DD}"/>
              </a:ext>
            </a:extLst>
          </p:cNvPr>
          <p:cNvSpPr>
            <a:spLocks noGrp="1"/>
          </p:cNvSpPr>
          <p:nvPr>
            <p:ph type="body" sz="quarter" idx="13"/>
          </p:nvPr>
        </p:nvSpPr>
        <p:spPr/>
        <p:txBody>
          <a:bodyPr/>
          <a:lstStyle/>
          <a:p>
            <a:r>
              <a:rPr kumimoji="1" lang="ja-JP" altLang="en-US"/>
              <a:t>勾配ブースティングの</a:t>
            </a:r>
            <a:r>
              <a:rPr kumimoji="1" lang="en-US" altLang="ja-JP" dirty="0"/>
              <a:t>3</a:t>
            </a:r>
            <a:r>
              <a:rPr lang="ja-JP" altLang="en-US"/>
              <a:t>作目</a:t>
            </a:r>
            <a:br>
              <a:rPr lang="en-US" altLang="ja-JP" dirty="0"/>
            </a:br>
            <a:r>
              <a:rPr lang="ja-JP" altLang="en-US"/>
              <a:t>勾配ブースティングはターゲットのリークが発生しうる事が問題となっていたが、その問題を分析して解決することが出来た。</a:t>
            </a:r>
            <a:br>
              <a:rPr lang="en-US" altLang="ja-JP" dirty="0"/>
            </a:br>
            <a:endParaRPr kumimoji="1" lang="en-US" altLang="ja-JP" dirty="0"/>
          </a:p>
        </p:txBody>
      </p:sp>
      <p:sp>
        <p:nvSpPr>
          <p:cNvPr id="6" name="テキスト プレースホルダー 5">
            <a:extLst>
              <a:ext uri="{FF2B5EF4-FFF2-40B4-BE49-F238E27FC236}">
                <a16:creationId xmlns:a16="http://schemas.microsoft.com/office/drawing/2014/main" id="{6BAD9C93-E447-524A-A094-C3067F2A2E85}"/>
              </a:ext>
            </a:extLst>
          </p:cNvPr>
          <p:cNvSpPr>
            <a:spLocks noGrp="1"/>
          </p:cNvSpPr>
          <p:nvPr>
            <p:ph type="body" sz="quarter" idx="14"/>
          </p:nvPr>
        </p:nvSpPr>
        <p:spPr/>
        <p:txBody>
          <a:bodyPr/>
          <a:lstStyle/>
          <a:p>
            <a:r>
              <a:rPr lang="ja-JP" altLang="en-US"/>
              <a:t>どんなもの</a:t>
            </a:r>
            <a:endParaRPr kumimoji="1" lang="ja-JP" altLang="en-US"/>
          </a:p>
        </p:txBody>
      </p:sp>
      <p:sp>
        <p:nvSpPr>
          <p:cNvPr id="7" name="テキスト プレースホルダー 6">
            <a:extLst>
              <a:ext uri="{FF2B5EF4-FFF2-40B4-BE49-F238E27FC236}">
                <a16:creationId xmlns:a16="http://schemas.microsoft.com/office/drawing/2014/main" id="{C050BC16-C3C4-3443-B4B1-9BF8386C4BCA}"/>
              </a:ext>
            </a:extLst>
          </p:cNvPr>
          <p:cNvSpPr>
            <a:spLocks noGrp="1"/>
          </p:cNvSpPr>
          <p:nvPr>
            <p:ph type="body" sz="quarter" idx="15"/>
          </p:nvPr>
        </p:nvSpPr>
        <p:spPr/>
        <p:txBody>
          <a:bodyPr/>
          <a:lstStyle/>
          <a:p>
            <a:r>
              <a:rPr kumimoji="1" lang="ja-JP" altLang="en-US"/>
              <a:t>様々なデータセットを使い、</a:t>
            </a:r>
            <a:r>
              <a:rPr kumimoji="1" lang="en-US" altLang="ja-JP" dirty="0" err="1"/>
              <a:t>XGBoost</a:t>
            </a:r>
            <a:r>
              <a:rPr lang="en-US" altLang="ja-JP" dirty="0" err="1"/>
              <a:t>,LightBoost</a:t>
            </a:r>
            <a:r>
              <a:rPr lang="ja-JP" altLang="en-US"/>
              <a:t>と比較。</a:t>
            </a:r>
            <a:br>
              <a:rPr lang="en-US" altLang="ja-JP" dirty="0"/>
            </a:br>
            <a:r>
              <a:rPr lang="en-US" altLang="ja-JP" dirty="0"/>
              <a:t>Plain boosting vs ordered boosting </a:t>
            </a:r>
            <a:r>
              <a:rPr lang="ja-JP" altLang="en-US"/>
              <a:t>での比較。</a:t>
            </a:r>
            <a:br>
              <a:rPr lang="en-US" altLang="ja-JP" dirty="0"/>
            </a:br>
            <a:r>
              <a:rPr lang="en-US" altLang="ja-JP" dirty="0"/>
              <a:t>Target statistics</a:t>
            </a:r>
            <a:r>
              <a:rPr lang="ja-JP" altLang="en-US"/>
              <a:t>の比較。</a:t>
            </a:r>
            <a:br>
              <a:rPr lang="en-US" altLang="ja-JP" dirty="0"/>
            </a:br>
            <a:r>
              <a:rPr lang="ja-JP" altLang="en-US"/>
              <a:t>全ての比較した際に精度、スピード共に勝利した。</a:t>
            </a:r>
            <a:endParaRPr kumimoji="1" lang="ja-JP" altLang="en-US"/>
          </a:p>
        </p:txBody>
      </p:sp>
      <p:sp>
        <p:nvSpPr>
          <p:cNvPr id="8" name="テキスト プレースホルダー 7">
            <a:extLst>
              <a:ext uri="{FF2B5EF4-FFF2-40B4-BE49-F238E27FC236}">
                <a16:creationId xmlns:a16="http://schemas.microsoft.com/office/drawing/2014/main" id="{279701E5-C4DE-F143-9198-883B7480B36B}"/>
              </a:ext>
            </a:extLst>
          </p:cNvPr>
          <p:cNvSpPr>
            <a:spLocks noGrp="1"/>
          </p:cNvSpPr>
          <p:nvPr>
            <p:ph type="body" sz="quarter" idx="16"/>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48F2D7D1-2072-CE43-B1C1-E5DD6629146C}"/>
              </a:ext>
            </a:extLst>
          </p:cNvPr>
          <p:cNvSpPr>
            <a:spLocks noGrp="1"/>
          </p:cNvSpPr>
          <p:nvPr>
            <p:ph type="body" sz="quarter" idx="17"/>
          </p:nvPr>
        </p:nvSpPr>
        <p:spPr/>
        <p:txBody>
          <a:bodyPr>
            <a:normAutofit/>
          </a:bodyPr>
          <a:lstStyle/>
          <a:p>
            <a:r>
              <a:rPr lang="en" altLang="ja-JP" b="1" dirty="0">
                <a:solidFill>
                  <a:schemeClr val="accent2"/>
                </a:solidFill>
                <a:latin typeface="Hiragino Sans W6" panose="020B0400000000000000" pitchFamily="34" charset="-128"/>
                <a:ea typeface="Hiragino Sans W6" panose="020B0400000000000000" pitchFamily="34" charset="-128"/>
              </a:rPr>
              <a:t>ordered boosting </a:t>
            </a:r>
            <a:r>
              <a:rPr lang="en" altLang="ja-JP" dirty="0"/>
              <a:t>:</a:t>
            </a:r>
            <a:r>
              <a:rPr lang="ja-JP" altLang="en-US"/>
              <a:t>学習する際に順序を利用して残差を算出して、その残差から学習する。</a:t>
            </a:r>
            <a:endParaRPr lang="en" altLang="ja-JP" dirty="0"/>
          </a:p>
          <a:p>
            <a:r>
              <a:rPr lang="en" altLang="ja-JP" b="1" dirty="0">
                <a:solidFill>
                  <a:schemeClr val="accent2"/>
                </a:solidFill>
                <a:latin typeface="Hiragino Sans W6" panose="020B0400000000000000" pitchFamily="34" charset="-128"/>
                <a:ea typeface="Hiragino Sans W6" panose="020B0400000000000000" pitchFamily="34" charset="-128"/>
              </a:rPr>
              <a:t>Ordered TS</a:t>
            </a:r>
            <a:r>
              <a:rPr lang="en" altLang="ja-JP" b="1" dirty="0">
                <a:latin typeface="Hiragino Sans W6" panose="020B0400000000000000" pitchFamily="34" charset="-128"/>
                <a:ea typeface="Hiragino Sans W6" panose="020B0400000000000000" pitchFamily="34" charset="-128"/>
              </a:rPr>
              <a:t>:</a:t>
            </a:r>
            <a:r>
              <a:rPr lang="ja-JP" altLang="en-US"/>
              <a:t>カテゴリカルな特徴量の変換方法。</a:t>
            </a:r>
            <a:br>
              <a:rPr lang="en-US" altLang="ja-JP" dirty="0"/>
            </a:br>
            <a:r>
              <a:rPr lang="ja-JP" altLang="en-US"/>
              <a:t>エンコーディングの際に順序を利用したターゲットエンコーディング。</a:t>
            </a:r>
            <a:endParaRPr kumimoji="1" lang="ja-JP" altLang="en-US"/>
          </a:p>
        </p:txBody>
      </p:sp>
      <p:sp>
        <p:nvSpPr>
          <p:cNvPr id="10" name="テキスト プレースホルダー 9">
            <a:extLst>
              <a:ext uri="{FF2B5EF4-FFF2-40B4-BE49-F238E27FC236}">
                <a16:creationId xmlns:a16="http://schemas.microsoft.com/office/drawing/2014/main" id="{0EE01301-C084-D54B-A63F-DF9BEFFBB84F}"/>
              </a:ext>
            </a:extLst>
          </p:cNvPr>
          <p:cNvSpPr>
            <a:spLocks noGrp="1"/>
          </p:cNvSpPr>
          <p:nvPr>
            <p:ph type="body" sz="quarter" idx="18"/>
          </p:nvPr>
        </p:nvSpPr>
        <p:spPr/>
        <p:txBody>
          <a:bodyPr/>
          <a:lstStyle/>
          <a:p>
            <a:endParaRPr kumimoji="1" lang="ja-JP" altLang="en-US"/>
          </a:p>
        </p:txBody>
      </p:sp>
      <p:sp>
        <p:nvSpPr>
          <p:cNvPr id="11" name="テキスト プレースホルダー 10">
            <a:extLst>
              <a:ext uri="{FF2B5EF4-FFF2-40B4-BE49-F238E27FC236}">
                <a16:creationId xmlns:a16="http://schemas.microsoft.com/office/drawing/2014/main" id="{C7DB2A8C-9067-AE49-B546-53F00C6BEB50}"/>
              </a:ext>
            </a:extLst>
          </p:cNvPr>
          <p:cNvSpPr>
            <a:spLocks noGrp="1"/>
          </p:cNvSpPr>
          <p:nvPr>
            <p:ph type="body" sz="quarter" idx="19"/>
          </p:nvPr>
        </p:nvSpPr>
        <p:spPr/>
        <p:txBody>
          <a:bodyPr/>
          <a:lstStyle/>
          <a:p>
            <a:r>
              <a:rPr kumimoji="1" lang="ja-JP" altLang="en-US"/>
              <a:t>ない。</a:t>
            </a:r>
          </a:p>
        </p:txBody>
      </p:sp>
      <p:sp>
        <p:nvSpPr>
          <p:cNvPr id="12" name="テキスト プレースホルダー 11">
            <a:extLst>
              <a:ext uri="{FF2B5EF4-FFF2-40B4-BE49-F238E27FC236}">
                <a16:creationId xmlns:a16="http://schemas.microsoft.com/office/drawing/2014/main" id="{E02A1F72-B9A1-674E-A446-8B63265D4883}"/>
              </a:ext>
            </a:extLst>
          </p:cNvPr>
          <p:cNvSpPr>
            <a:spLocks noGrp="1"/>
          </p:cNvSpPr>
          <p:nvPr>
            <p:ph type="body" sz="quarter" idx="20"/>
          </p:nvPr>
        </p:nvSpPr>
        <p:spPr/>
        <p:txBody>
          <a:bodyPr/>
          <a:lstStyle/>
          <a:p>
            <a:r>
              <a:rPr kumimoji="1" lang="ja-JP" altLang="en-US"/>
              <a:t>議論はある？</a:t>
            </a:r>
          </a:p>
        </p:txBody>
      </p:sp>
      <p:sp>
        <p:nvSpPr>
          <p:cNvPr id="13" name="テキスト プレースホルダー 12">
            <a:extLst>
              <a:ext uri="{FF2B5EF4-FFF2-40B4-BE49-F238E27FC236}">
                <a16:creationId xmlns:a16="http://schemas.microsoft.com/office/drawing/2014/main" id="{D3EF5FAE-5144-EE4D-83DE-9EE608D15377}"/>
              </a:ext>
            </a:extLst>
          </p:cNvPr>
          <p:cNvSpPr>
            <a:spLocks noGrp="1"/>
          </p:cNvSpPr>
          <p:nvPr>
            <p:ph type="body" sz="quarter" idx="21"/>
          </p:nvPr>
        </p:nvSpPr>
        <p:spPr/>
        <p:txBody>
          <a:bodyPr/>
          <a:lstStyle/>
          <a:p>
            <a:r>
              <a:rPr kumimoji="1" lang="ja-JP" altLang="en-US"/>
              <a:t>サンプル数が少ない場合は精度が出やすい。</a:t>
            </a:r>
            <a:br>
              <a:rPr kumimoji="1" lang="en-US" altLang="ja-JP" dirty="0"/>
            </a:br>
            <a:r>
              <a:rPr kumimoji="1" lang="ja-JP" altLang="en-US"/>
              <a:t>データリークに対応しうる。</a:t>
            </a:r>
          </a:p>
        </p:txBody>
      </p:sp>
      <p:sp>
        <p:nvSpPr>
          <p:cNvPr id="14" name="テキスト プレースホルダー 13">
            <a:extLst>
              <a:ext uri="{FF2B5EF4-FFF2-40B4-BE49-F238E27FC236}">
                <a16:creationId xmlns:a16="http://schemas.microsoft.com/office/drawing/2014/main" id="{04FA9DF7-8E17-614B-BE8D-06CD7717C73E}"/>
              </a:ext>
            </a:extLst>
          </p:cNvPr>
          <p:cNvSpPr>
            <a:spLocks noGrp="1"/>
          </p:cNvSpPr>
          <p:nvPr>
            <p:ph type="body" sz="quarter" idx="22"/>
          </p:nvPr>
        </p:nvSpPr>
        <p:spPr/>
        <p:txBody>
          <a:bodyPr/>
          <a:lstStyle/>
          <a:p>
            <a:r>
              <a:rPr kumimoji="1" lang="ja-JP" altLang="en-US"/>
              <a:t>先行研究と比べて何がすごい？</a:t>
            </a:r>
          </a:p>
        </p:txBody>
      </p:sp>
      <p:sp>
        <p:nvSpPr>
          <p:cNvPr id="15" name="テキスト プレースホルダー 14">
            <a:extLst>
              <a:ext uri="{FF2B5EF4-FFF2-40B4-BE49-F238E27FC236}">
                <a16:creationId xmlns:a16="http://schemas.microsoft.com/office/drawing/2014/main" id="{E53749F9-78C5-424E-B1E4-BF01F6DAC359}"/>
              </a:ext>
            </a:extLst>
          </p:cNvPr>
          <p:cNvSpPr>
            <a:spLocks noGrp="1"/>
          </p:cNvSpPr>
          <p:nvPr>
            <p:ph type="body" sz="quarter" idx="23"/>
          </p:nvPr>
        </p:nvSpPr>
        <p:spPr>
          <a:xfrm>
            <a:off x="9815810" y="7330550"/>
            <a:ext cx="7301920" cy="2096083"/>
          </a:xfrm>
        </p:spPr>
        <p:txBody>
          <a:bodyPr>
            <a:normAutofit/>
          </a:bodyPr>
          <a:lstStyle/>
          <a:p>
            <a:r>
              <a:rPr lang="en" altLang="ja-JP" dirty="0"/>
              <a:t>J. Friedman. Stochastic gradient boosting. Computational Statistics &amp; Data Analysis, 38(4):367–378, 2002.</a:t>
            </a:r>
            <a:br>
              <a:rPr lang="en" altLang="ja-JP" dirty="0"/>
            </a:br>
            <a:r>
              <a:rPr lang="en" altLang="ja-JP" dirty="0"/>
              <a:t>J. Friedman. Greedy function approximation: a gradient boosting machine. Annals of Statistics, 29(5):1189–1232, 2001</a:t>
            </a:r>
            <a:br>
              <a:rPr lang="en" altLang="ja-JP" dirty="0"/>
            </a:br>
            <a:r>
              <a:rPr lang="en" altLang="ja-JP" dirty="0"/>
              <a:t>A preprocessing scheme for high-cardinality categorical attributes in classification and prediction problems. Daniele </a:t>
            </a:r>
            <a:r>
              <a:rPr lang="en" altLang="ja-JP" dirty="0" err="1"/>
              <a:t>Micci-Barreca</a:t>
            </a:r>
            <a:endParaRPr kumimoji="1" lang="ja-JP" altLang="en-US"/>
          </a:p>
        </p:txBody>
      </p:sp>
      <p:sp>
        <p:nvSpPr>
          <p:cNvPr id="16" name="テキスト プレースホルダー 15">
            <a:extLst>
              <a:ext uri="{FF2B5EF4-FFF2-40B4-BE49-F238E27FC236}">
                <a16:creationId xmlns:a16="http://schemas.microsoft.com/office/drawing/2014/main" id="{08D49689-1077-704E-A385-2429B5412184}"/>
              </a:ext>
            </a:extLst>
          </p:cNvPr>
          <p:cNvSpPr>
            <a:spLocks noGrp="1"/>
          </p:cNvSpPr>
          <p:nvPr>
            <p:ph type="body" sz="quarter" idx="24"/>
          </p:nvPr>
        </p:nvSpPr>
        <p:spPr/>
        <p:txBody>
          <a:bodyPr/>
          <a:lstStyle/>
          <a:p>
            <a:endParaRPr kumimoji="1" lang="ja-JP" altLang="en-US"/>
          </a:p>
        </p:txBody>
      </p:sp>
      <p:sp>
        <p:nvSpPr>
          <p:cNvPr id="2" name="正方形/長方形 1">
            <a:extLst>
              <a:ext uri="{FF2B5EF4-FFF2-40B4-BE49-F238E27FC236}">
                <a16:creationId xmlns:a16="http://schemas.microsoft.com/office/drawing/2014/main" id="{793E891E-756F-8A4C-81B7-44B806951D2D}"/>
              </a:ext>
            </a:extLst>
          </p:cNvPr>
          <p:cNvSpPr/>
          <p:nvPr/>
        </p:nvSpPr>
        <p:spPr>
          <a:xfrm>
            <a:off x="15987199" y="780404"/>
            <a:ext cx="2261062" cy="610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ja-JP" dirty="0">
                <a:solidFill>
                  <a:schemeClr val="accent1"/>
                </a:solidFill>
              </a:rPr>
              <a:t>2018</a:t>
            </a:r>
          </a:p>
        </p:txBody>
      </p:sp>
    </p:spTree>
    <p:extLst>
      <p:ext uri="{BB962C8B-B14F-4D97-AF65-F5344CB8AC3E}">
        <p14:creationId xmlns:p14="http://schemas.microsoft.com/office/powerpoint/2010/main" val="291214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85ABEEF-4DE5-474E-9971-DBA97DDC2F8F}"/>
              </a:ext>
            </a:extLst>
          </p:cNvPr>
          <p:cNvSpPr>
            <a:spLocks noGrp="1"/>
          </p:cNvSpPr>
          <p:nvPr>
            <p:ph type="title"/>
          </p:nvPr>
        </p:nvSpPr>
        <p:spPr/>
        <p:txBody>
          <a:bodyPr/>
          <a:lstStyle/>
          <a:p>
            <a:pPr algn="ctr"/>
            <a:r>
              <a:rPr lang="en" altLang="ja-JP" sz="2800" b="1" dirty="0"/>
              <a:t>A Preprocessing Scheme for High-Cardinality Categorical Attributes </a:t>
            </a:r>
            <a:br>
              <a:rPr lang="en" altLang="ja-JP" sz="2800" b="1" dirty="0"/>
            </a:br>
            <a:r>
              <a:rPr lang="en" altLang="ja-JP" sz="2800" b="1" dirty="0"/>
              <a:t>in Classification and Prediction Problems  </a:t>
            </a:r>
            <a:endParaRPr kumimoji="1" lang="ja-JP" altLang="en-US" sz="2800"/>
          </a:p>
        </p:txBody>
      </p:sp>
      <p:sp>
        <p:nvSpPr>
          <p:cNvPr id="2" name="テキスト プレースホルダー 1">
            <a:extLst>
              <a:ext uri="{FF2B5EF4-FFF2-40B4-BE49-F238E27FC236}">
                <a16:creationId xmlns:a16="http://schemas.microsoft.com/office/drawing/2014/main" id="{77018359-EFAE-584F-B71B-C1C5683581CF}"/>
              </a:ext>
            </a:extLst>
          </p:cNvPr>
          <p:cNvSpPr>
            <a:spLocks noGrp="1"/>
          </p:cNvSpPr>
          <p:nvPr>
            <p:ph type="body" sz="quarter" idx="13"/>
          </p:nvPr>
        </p:nvSpPr>
        <p:spPr/>
        <p:txBody>
          <a:bodyPr/>
          <a:lstStyle/>
          <a:p>
            <a:r>
              <a:rPr kumimoji="1" lang="ja-JP" altLang="en-US"/>
              <a:t>カーディナリティの高いカテゴリカルフューチャーに対しての前処理方法。</a:t>
            </a:r>
            <a:br>
              <a:rPr lang="en-US" altLang="ja-JP" dirty="0"/>
            </a:br>
            <a:r>
              <a:rPr lang="ja-JP" altLang="en-US"/>
              <a:t>統計的なベイズに基づいた手法であり、ターゲット属性の確率推定値にエンコードする。</a:t>
            </a:r>
            <a:br>
              <a:rPr lang="en-US" altLang="ja-JP" dirty="0"/>
            </a:br>
            <a:r>
              <a:rPr lang="ja-JP" altLang="en-US"/>
              <a:t>拡張性が高く、計算量が少なくて良い。</a:t>
            </a:r>
            <a:endParaRPr kumimoji="1" lang="ja-JP" altLang="en-US"/>
          </a:p>
        </p:txBody>
      </p:sp>
      <p:sp>
        <p:nvSpPr>
          <p:cNvPr id="6" name="テキスト プレースホルダー 5">
            <a:extLst>
              <a:ext uri="{FF2B5EF4-FFF2-40B4-BE49-F238E27FC236}">
                <a16:creationId xmlns:a16="http://schemas.microsoft.com/office/drawing/2014/main" id="{6BAD9C93-E447-524A-A094-C3067F2A2E85}"/>
              </a:ext>
            </a:extLst>
          </p:cNvPr>
          <p:cNvSpPr>
            <a:spLocks noGrp="1"/>
          </p:cNvSpPr>
          <p:nvPr>
            <p:ph type="body" sz="quarter" idx="14"/>
          </p:nvPr>
        </p:nvSpPr>
        <p:spPr/>
        <p:txBody>
          <a:bodyPr/>
          <a:lstStyle/>
          <a:p>
            <a:r>
              <a:rPr kumimoji="1" lang="ja-JP" altLang="en-US"/>
              <a:t>どんなもの？</a:t>
            </a:r>
          </a:p>
        </p:txBody>
      </p:sp>
      <p:sp>
        <p:nvSpPr>
          <p:cNvPr id="3" name="テキスト プレースホルダー 2">
            <a:extLst>
              <a:ext uri="{FF2B5EF4-FFF2-40B4-BE49-F238E27FC236}">
                <a16:creationId xmlns:a16="http://schemas.microsoft.com/office/drawing/2014/main" id="{78885070-7F8F-9844-89B6-71E0DCD68E6D}"/>
              </a:ext>
            </a:extLst>
          </p:cNvPr>
          <p:cNvSpPr>
            <a:spLocks noGrp="1"/>
          </p:cNvSpPr>
          <p:nvPr>
            <p:ph type="body" sz="quarter" idx="15"/>
          </p:nvPr>
        </p:nvSpPr>
        <p:spPr/>
        <p:txBody>
          <a:bodyPr/>
          <a:lstStyle/>
          <a:p>
            <a:r>
              <a:rPr lang="ja-JP" altLang="en-US"/>
              <a:t>実験がない。</a:t>
            </a:r>
            <a:endParaRPr kumimoji="1" lang="ja-JP" altLang="en-US"/>
          </a:p>
        </p:txBody>
      </p:sp>
      <p:sp>
        <p:nvSpPr>
          <p:cNvPr id="8" name="テキスト プレースホルダー 7">
            <a:extLst>
              <a:ext uri="{FF2B5EF4-FFF2-40B4-BE49-F238E27FC236}">
                <a16:creationId xmlns:a16="http://schemas.microsoft.com/office/drawing/2014/main" id="{279701E5-C4DE-F143-9198-883B7480B36B}"/>
              </a:ext>
            </a:extLst>
          </p:cNvPr>
          <p:cNvSpPr>
            <a:spLocks noGrp="1"/>
          </p:cNvSpPr>
          <p:nvPr>
            <p:ph type="body" sz="quarter" idx="16"/>
          </p:nvPr>
        </p:nvSpPr>
        <p:spPr/>
        <p:txBody>
          <a:bodyPr/>
          <a:lstStyle/>
          <a:p>
            <a:r>
              <a:rPr kumimoji="1" lang="ja-JP" altLang="en-US"/>
              <a:t>どうやって有効だと検証し</a:t>
            </a:r>
            <a:r>
              <a:rPr lang="ja-JP" altLang="en-US"/>
              <a:t>た</a:t>
            </a:r>
            <a:r>
              <a:rPr lang="en-US" altLang="ja-JP" dirty="0"/>
              <a:t>?</a:t>
            </a:r>
          </a:p>
        </p:txBody>
      </p:sp>
      <p:sp>
        <p:nvSpPr>
          <p:cNvPr id="17" name="テキスト プレースホルダー 16">
            <a:extLst>
              <a:ext uri="{FF2B5EF4-FFF2-40B4-BE49-F238E27FC236}">
                <a16:creationId xmlns:a16="http://schemas.microsoft.com/office/drawing/2014/main" id="{7E184F7B-8208-AE4E-A263-76E2558C6573}"/>
              </a:ext>
            </a:extLst>
          </p:cNvPr>
          <p:cNvSpPr>
            <a:spLocks noGrp="1"/>
          </p:cNvSpPr>
          <p:nvPr>
            <p:ph type="body" sz="quarter" idx="17"/>
          </p:nvPr>
        </p:nvSpPr>
        <p:spPr/>
        <p:txBody>
          <a:bodyPr/>
          <a:lstStyle/>
          <a:p>
            <a:r>
              <a:rPr lang="ja-JP" altLang="en-US"/>
              <a:t>分類問題</a:t>
            </a:r>
            <a:r>
              <a:rPr lang="en-US" altLang="ja-JP" dirty="0"/>
              <a:t>:</a:t>
            </a:r>
            <a:r>
              <a:rPr lang="ja-JP" altLang="en-US"/>
              <a:t>ターゲット変数に従ってカテゴリカルデータを事後確率としてマッピングする。</a:t>
            </a:r>
            <a:endParaRPr lang="en-US" altLang="ja-JP" dirty="0"/>
          </a:p>
          <a:p>
            <a:r>
              <a:rPr kumimoji="1" lang="ja-JP" altLang="en-US"/>
              <a:t>回帰問題</a:t>
            </a:r>
            <a:r>
              <a:rPr kumimoji="1" lang="en-US" altLang="ja-JP" dirty="0"/>
              <a:t>:</a:t>
            </a:r>
            <a:r>
              <a:rPr kumimoji="1" lang="ja-JP" altLang="en-US"/>
              <a:t>ターゲット変数に従ってカテゴリカル・データを期待値としてマッピングする。</a:t>
            </a:r>
          </a:p>
        </p:txBody>
      </p:sp>
      <p:sp>
        <p:nvSpPr>
          <p:cNvPr id="10" name="テキスト プレースホルダー 9">
            <a:extLst>
              <a:ext uri="{FF2B5EF4-FFF2-40B4-BE49-F238E27FC236}">
                <a16:creationId xmlns:a16="http://schemas.microsoft.com/office/drawing/2014/main" id="{0EE01301-C084-D54B-A63F-DF9BEFFBB84F}"/>
              </a:ext>
            </a:extLst>
          </p:cNvPr>
          <p:cNvSpPr>
            <a:spLocks noGrp="1"/>
          </p:cNvSpPr>
          <p:nvPr>
            <p:ph type="body" sz="quarter" idx="18"/>
          </p:nvPr>
        </p:nvSpPr>
        <p:spPr/>
        <p:txBody>
          <a:bodyPr/>
          <a:lstStyle/>
          <a:p>
            <a:r>
              <a:rPr lang="ja-JP" altLang="en-US"/>
              <a:t>技術の手法や肝は</a:t>
            </a:r>
            <a:r>
              <a:rPr lang="en-US" altLang="ja-JP" dirty="0"/>
              <a:t>?</a:t>
            </a:r>
            <a:endParaRPr kumimoji="1" lang="ja-JP" altLang="en-US"/>
          </a:p>
        </p:txBody>
      </p:sp>
      <p:sp>
        <p:nvSpPr>
          <p:cNvPr id="18" name="テキスト プレースホルダー 17">
            <a:extLst>
              <a:ext uri="{FF2B5EF4-FFF2-40B4-BE49-F238E27FC236}">
                <a16:creationId xmlns:a16="http://schemas.microsoft.com/office/drawing/2014/main" id="{87C7A3A7-7E0E-CD4F-BF24-1581BEE1B374}"/>
              </a:ext>
            </a:extLst>
          </p:cNvPr>
          <p:cNvSpPr>
            <a:spLocks noGrp="1"/>
          </p:cNvSpPr>
          <p:nvPr>
            <p:ph type="body" sz="quarter" idx="19"/>
          </p:nvPr>
        </p:nvSpPr>
        <p:spPr/>
        <p:txBody>
          <a:bodyPr/>
          <a:lstStyle/>
          <a:p>
            <a:r>
              <a:rPr lang="ja-JP" altLang="en-US"/>
              <a:t>データのリークをしてしまうので、過学習してしまったり、使い方がむずい（論文にはのっていない。）</a:t>
            </a:r>
            <a:endParaRPr kumimoji="1" lang="ja-JP" altLang="en-US"/>
          </a:p>
        </p:txBody>
      </p:sp>
      <p:sp>
        <p:nvSpPr>
          <p:cNvPr id="12" name="テキスト プレースホルダー 11">
            <a:extLst>
              <a:ext uri="{FF2B5EF4-FFF2-40B4-BE49-F238E27FC236}">
                <a16:creationId xmlns:a16="http://schemas.microsoft.com/office/drawing/2014/main" id="{E02A1F72-B9A1-674E-A446-8B63265D4883}"/>
              </a:ext>
            </a:extLst>
          </p:cNvPr>
          <p:cNvSpPr>
            <a:spLocks noGrp="1"/>
          </p:cNvSpPr>
          <p:nvPr>
            <p:ph type="body" sz="quarter" idx="20"/>
          </p:nvPr>
        </p:nvSpPr>
        <p:spPr/>
        <p:txBody>
          <a:bodyPr/>
          <a:lstStyle/>
          <a:p>
            <a:r>
              <a:rPr kumimoji="1" lang="ja-JP" altLang="en-US"/>
              <a:t>議論はある</a:t>
            </a:r>
            <a:r>
              <a:rPr kumimoji="1" lang="en-US" altLang="ja-JP" dirty="0"/>
              <a:t>?</a:t>
            </a:r>
          </a:p>
        </p:txBody>
      </p:sp>
      <p:sp>
        <p:nvSpPr>
          <p:cNvPr id="19" name="テキスト プレースホルダー 18">
            <a:extLst>
              <a:ext uri="{FF2B5EF4-FFF2-40B4-BE49-F238E27FC236}">
                <a16:creationId xmlns:a16="http://schemas.microsoft.com/office/drawing/2014/main" id="{E22FA27B-B090-B842-A5D2-5DA681FD3990}"/>
              </a:ext>
            </a:extLst>
          </p:cNvPr>
          <p:cNvSpPr>
            <a:spLocks noGrp="1"/>
          </p:cNvSpPr>
          <p:nvPr>
            <p:ph type="body" sz="quarter" idx="21"/>
          </p:nvPr>
        </p:nvSpPr>
        <p:spPr/>
        <p:txBody>
          <a:bodyPr/>
          <a:lstStyle/>
          <a:p>
            <a:r>
              <a:rPr kumimoji="1" lang="ja-JP" altLang="en-US"/>
              <a:t>古典的な統計モデリングの前処理としては以前から存在したが、最近の機械学習の分野に応用されることは初めて。</a:t>
            </a:r>
            <a:br>
              <a:rPr kumimoji="1" lang="en-US" altLang="ja-JP" dirty="0"/>
            </a:br>
            <a:r>
              <a:rPr kumimoji="1" lang="ja-JP" altLang="en-US"/>
              <a:t>従来のワンホットや、クラスタリングで処理するよりも、特徴量が増えずにすむので良い。</a:t>
            </a:r>
          </a:p>
        </p:txBody>
      </p:sp>
      <p:sp>
        <p:nvSpPr>
          <p:cNvPr id="14" name="テキスト プレースホルダー 13">
            <a:extLst>
              <a:ext uri="{FF2B5EF4-FFF2-40B4-BE49-F238E27FC236}">
                <a16:creationId xmlns:a16="http://schemas.microsoft.com/office/drawing/2014/main" id="{04FA9DF7-8E17-614B-BE8D-06CD7717C73E}"/>
              </a:ext>
            </a:extLst>
          </p:cNvPr>
          <p:cNvSpPr>
            <a:spLocks noGrp="1"/>
          </p:cNvSpPr>
          <p:nvPr>
            <p:ph type="body" sz="quarter" idx="22"/>
          </p:nvPr>
        </p:nvSpPr>
        <p:spPr/>
        <p:txBody>
          <a:bodyPr/>
          <a:lstStyle/>
          <a:p>
            <a:r>
              <a:rPr lang="ja-JP" altLang="en-US"/>
              <a:t>先行研究と比べて何がすごい</a:t>
            </a:r>
            <a:r>
              <a:rPr lang="en-US" altLang="ja-JP" dirty="0"/>
              <a:t>?</a:t>
            </a:r>
          </a:p>
        </p:txBody>
      </p:sp>
      <p:sp>
        <p:nvSpPr>
          <p:cNvPr id="20" name="テキスト プレースホルダー 19">
            <a:extLst>
              <a:ext uri="{FF2B5EF4-FFF2-40B4-BE49-F238E27FC236}">
                <a16:creationId xmlns:a16="http://schemas.microsoft.com/office/drawing/2014/main" id="{160B77AE-03E6-A549-8A29-352EC3B93E13}"/>
              </a:ext>
            </a:extLst>
          </p:cNvPr>
          <p:cNvSpPr>
            <a:spLocks noGrp="1"/>
          </p:cNvSpPr>
          <p:nvPr>
            <p:ph type="body" sz="quarter" idx="23"/>
          </p:nvPr>
        </p:nvSpPr>
        <p:spPr/>
        <p:txBody>
          <a:bodyPr/>
          <a:lstStyle/>
          <a:p>
            <a:r>
              <a:rPr lang="en" altLang="ja-JP" dirty="0"/>
              <a:t>Robbins, H. An empirical Bayes approach to statistics, In Proc. 3rd Berkeley Symposium on Math Statistics and Probability, 1, Berkeley, CA: University of California Press, 157-164, 1955 </a:t>
            </a:r>
          </a:p>
        </p:txBody>
      </p:sp>
      <p:sp>
        <p:nvSpPr>
          <p:cNvPr id="16" name="テキスト プレースホルダー 15">
            <a:extLst>
              <a:ext uri="{FF2B5EF4-FFF2-40B4-BE49-F238E27FC236}">
                <a16:creationId xmlns:a16="http://schemas.microsoft.com/office/drawing/2014/main" id="{08D49689-1077-704E-A385-2429B5412184}"/>
              </a:ext>
            </a:extLst>
          </p:cNvPr>
          <p:cNvSpPr>
            <a:spLocks noGrp="1"/>
          </p:cNvSpPr>
          <p:nvPr>
            <p:ph type="body" sz="quarter" idx="24"/>
          </p:nvPr>
        </p:nvSpPr>
        <p:spPr/>
        <p:txBody>
          <a:bodyPr/>
          <a:lstStyle/>
          <a:p>
            <a:r>
              <a:rPr kumimoji="1" lang="ja-JP" altLang="en-US"/>
              <a:t>次に読むべき論文は？</a:t>
            </a:r>
            <a:endParaRPr kumimoji="1" lang="en-US" altLang="ja-JP" dirty="0"/>
          </a:p>
        </p:txBody>
      </p:sp>
      <p:sp>
        <p:nvSpPr>
          <p:cNvPr id="21" name="テキスト プレースホルダー 20">
            <a:extLst>
              <a:ext uri="{FF2B5EF4-FFF2-40B4-BE49-F238E27FC236}">
                <a16:creationId xmlns:a16="http://schemas.microsoft.com/office/drawing/2014/main" id="{A8F01D58-8A67-B84F-83D3-FBC95C7E280A}"/>
              </a:ext>
            </a:extLst>
          </p:cNvPr>
          <p:cNvSpPr>
            <a:spLocks noGrp="1"/>
          </p:cNvSpPr>
          <p:nvPr>
            <p:ph type="body" sz="quarter" idx="25"/>
          </p:nvPr>
        </p:nvSpPr>
        <p:spPr>
          <a:xfrm>
            <a:off x="14189530" y="898307"/>
            <a:ext cx="3547288" cy="873715"/>
          </a:xfrm>
        </p:spPr>
        <p:txBody>
          <a:bodyPr/>
          <a:lstStyle/>
          <a:p>
            <a:r>
              <a:rPr lang="en" altLang="ja-JP" dirty="0"/>
              <a:t>Daniele </a:t>
            </a:r>
            <a:r>
              <a:rPr lang="en" altLang="ja-JP" dirty="0" err="1"/>
              <a:t>Micci-Barreca</a:t>
            </a:r>
            <a:endParaRPr lang="en" altLang="ja-JP" dirty="0"/>
          </a:p>
          <a:p>
            <a:r>
              <a:rPr lang="en" altLang="ja-JP" dirty="0"/>
              <a:t> </a:t>
            </a:r>
            <a:r>
              <a:rPr lang="en-US" altLang="ja-JP" dirty="0"/>
              <a:t>2001</a:t>
            </a:r>
            <a:endParaRPr lang="en" altLang="ja-JP" dirty="0"/>
          </a:p>
        </p:txBody>
      </p:sp>
    </p:spTree>
    <p:extLst>
      <p:ext uri="{BB962C8B-B14F-4D97-AF65-F5344CB8AC3E}">
        <p14:creationId xmlns:p14="http://schemas.microsoft.com/office/powerpoint/2010/main" val="373029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C0071C8-BAD5-B548-9FF4-6F67A772B2C4}"/>
              </a:ext>
            </a:extLst>
          </p:cNvPr>
          <p:cNvPicPr>
            <a:picLocks noChangeAspect="1"/>
          </p:cNvPicPr>
          <p:nvPr/>
        </p:nvPicPr>
        <p:blipFill>
          <a:blip r:embed="rId2"/>
          <a:stretch>
            <a:fillRect/>
          </a:stretch>
        </p:blipFill>
        <p:spPr>
          <a:xfrm>
            <a:off x="11694830" y="7712932"/>
            <a:ext cx="5422900" cy="2019300"/>
          </a:xfrm>
          <a:prstGeom prst="rect">
            <a:avLst/>
          </a:prstGeom>
        </p:spPr>
      </p:pic>
      <p:sp>
        <p:nvSpPr>
          <p:cNvPr id="4" name="タイトル 3">
            <a:extLst>
              <a:ext uri="{FF2B5EF4-FFF2-40B4-BE49-F238E27FC236}">
                <a16:creationId xmlns:a16="http://schemas.microsoft.com/office/drawing/2014/main" id="{E85ABEEF-4DE5-474E-9971-DBA97DDC2F8F}"/>
              </a:ext>
            </a:extLst>
          </p:cNvPr>
          <p:cNvSpPr>
            <a:spLocks noGrp="1"/>
          </p:cNvSpPr>
          <p:nvPr>
            <p:ph type="title"/>
          </p:nvPr>
        </p:nvSpPr>
        <p:spPr/>
        <p:txBody>
          <a:bodyPr/>
          <a:lstStyle/>
          <a:p>
            <a:pPr algn="ctr"/>
            <a:r>
              <a:rPr lang="en" altLang="ja-JP" sz="2400" dirty="0"/>
              <a:t>UAFS: Uncertainty-Aware Feature Selection for Problems with Missing Data</a:t>
            </a:r>
            <a:br>
              <a:rPr lang="en" altLang="ja-JP" sz="2400" dirty="0"/>
            </a:br>
            <a:r>
              <a:rPr lang="en" altLang="ja-JP" sz="1600" b="1" dirty="0"/>
              <a:t>Andrew Becker  James P. </a:t>
            </a:r>
            <a:r>
              <a:rPr lang="en" altLang="ja-JP" sz="1600" b="1" dirty="0" err="1"/>
              <a:t>Bagrow</a:t>
            </a:r>
            <a:endParaRPr kumimoji="1" lang="ja-JP" altLang="en-US" sz="900"/>
          </a:p>
        </p:txBody>
      </p:sp>
      <p:sp>
        <p:nvSpPr>
          <p:cNvPr id="5" name="テキスト プレースホルダー 4">
            <a:extLst>
              <a:ext uri="{FF2B5EF4-FFF2-40B4-BE49-F238E27FC236}">
                <a16:creationId xmlns:a16="http://schemas.microsoft.com/office/drawing/2014/main" id="{8AE12CBF-481D-AD40-99D7-BE277783E2DD}"/>
              </a:ext>
            </a:extLst>
          </p:cNvPr>
          <p:cNvSpPr>
            <a:spLocks noGrp="1"/>
          </p:cNvSpPr>
          <p:nvPr>
            <p:ph type="body" sz="quarter" idx="13"/>
          </p:nvPr>
        </p:nvSpPr>
        <p:spPr/>
        <p:txBody>
          <a:bodyPr/>
          <a:lstStyle/>
          <a:p>
            <a:r>
              <a:rPr lang="ja-JP" altLang="en-US"/>
              <a:t>欠損値の代入方法。</a:t>
            </a:r>
            <a:br>
              <a:rPr lang="en-US" altLang="ja-JP" dirty="0"/>
            </a:br>
            <a:r>
              <a:rPr lang="ja-JP" altLang="en-US"/>
              <a:t>不確実性を考慮に入れた</a:t>
            </a:r>
            <a:r>
              <a:rPr lang="ja-JP" altLang="en-US">
                <a:solidFill>
                  <a:schemeClr val="accent2"/>
                </a:solidFill>
              </a:rPr>
              <a:t>特徴選択法</a:t>
            </a:r>
            <a:r>
              <a:rPr lang="en-US" altLang="ja-JP" dirty="0">
                <a:solidFill>
                  <a:schemeClr val="accent2"/>
                </a:solidFill>
              </a:rPr>
              <a:t>(UAFS)</a:t>
            </a:r>
            <a:r>
              <a:rPr lang="ja-JP" altLang="en-US"/>
              <a:t>を利用して、欠損値を埋めていく。</a:t>
            </a:r>
            <a:endParaRPr lang="en-US" altLang="ja-JP" dirty="0"/>
          </a:p>
        </p:txBody>
      </p:sp>
      <p:sp>
        <p:nvSpPr>
          <p:cNvPr id="6" name="テキスト プレースホルダー 5">
            <a:extLst>
              <a:ext uri="{FF2B5EF4-FFF2-40B4-BE49-F238E27FC236}">
                <a16:creationId xmlns:a16="http://schemas.microsoft.com/office/drawing/2014/main" id="{6BAD9C93-E447-524A-A094-C3067F2A2E85}"/>
              </a:ext>
            </a:extLst>
          </p:cNvPr>
          <p:cNvSpPr>
            <a:spLocks noGrp="1"/>
          </p:cNvSpPr>
          <p:nvPr>
            <p:ph type="body" sz="quarter" idx="14"/>
          </p:nvPr>
        </p:nvSpPr>
        <p:spPr/>
        <p:txBody>
          <a:bodyPr/>
          <a:lstStyle/>
          <a:p>
            <a:r>
              <a:rPr kumimoji="1" lang="ja-JP" altLang="en-US"/>
              <a:t>どんなもの？</a:t>
            </a:r>
          </a:p>
        </p:txBody>
      </p:sp>
      <p:sp>
        <p:nvSpPr>
          <p:cNvPr id="7" name="テキスト プレースホルダー 6">
            <a:extLst>
              <a:ext uri="{FF2B5EF4-FFF2-40B4-BE49-F238E27FC236}">
                <a16:creationId xmlns:a16="http://schemas.microsoft.com/office/drawing/2014/main" id="{C050BC16-C3C4-3443-B4B1-9BF8386C4BCA}"/>
              </a:ext>
            </a:extLst>
          </p:cNvPr>
          <p:cNvSpPr>
            <a:spLocks noGrp="1"/>
          </p:cNvSpPr>
          <p:nvPr>
            <p:ph type="body" sz="quarter" idx="15"/>
          </p:nvPr>
        </p:nvSpPr>
        <p:spPr/>
        <p:txBody>
          <a:bodyPr/>
          <a:lstStyle/>
          <a:p>
            <a:r>
              <a:rPr kumimoji="1" lang="en-US" altLang="ja-JP" dirty="0"/>
              <a:t>8</a:t>
            </a:r>
            <a:r>
              <a:rPr kumimoji="1" lang="ja-JP" altLang="en-US"/>
              <a:t>つのデータセット、自然なデータと、人工的なデータを使用した。</a:t>
            </a:r>
            <a:br>
              <a:rPr kumimoji="1" lang="en-US" altLang="ja-JP" dirty="0"/>
            </a:br>
            <a:r>
              <a:rPr kumimoji="1" lang="ja-JP" altLang="en-US"/>
              <a:t>どれも欠損値があり、欠損値の程度は様々。</a:t>
            </a:r>
            <a:br>
              <a:rPr kumimoji="1" lang="en-US" altLang="ja-JP" dirty="0"/>
            </a:br>
            <a:r>
              <a:rPr kumimoji="1" lang="ja-JP" altLang="en-US"/>
              <a:t>代入方法は</a:t>
            </a:r>
            <a:r>
              <a:rPr kumimoji="1" lang="en-US" altLang="ja-JP" dirty="0"/>
              <a:t>PMM</a:t>
            </a:r>
            <a:r>
              <a:rPr kumimoji="1" lang="ja-JP" altLang="en-US"/>
              <a:t>や、</a:t>
            </a:r>
            <a:r>
              <a:rPr kumimoji="1" lang="en-US" altLang="ja-JP" dirty="0"/>
              <a:t>CART</a:t>
            </a:r>
            <a:r>
              <a:rPr kumimoji="1" lang="ja-JP" altLang="en-US"/>
              <a:t>や平均等。</a:t>
            </a:r>
            <a:br>
              <a:rPr kumimoji="1" lang="en-US" altLang="ja-JP" dirty="0"/>
            </a:br>
            <a:r>
              <a:rPr kumimoji="1" lang="ja-JP" altLang="en-US"/>
              <a:t>欠損値が多いデータほど、代入精度、予測精度の改善が見られた。</a:t>
            </a:r>
            <a:endParaRPr kumimoji="1" lang="en-US" altLang="ja-JP" dirty="0"/>
          </a:p>
        </p:txBody>
      </p:sp>
      <p:sp>
        <p:nvSpPr>
          <p:cNvPr id="8" name="テキスト プレースホルダー 7">
            <a:extLst>
              <a:ext uri="{FF2B5EF4-FFF2-40B4-BE49-F238E27FC236}">
                <a16:creationId xmlns:a16="http://schemas.microsoft.com/office/drawing/2014/main" id="{279701E5-C4DE-F143-9198-883B7480B36B}"/>
              </a:ext>
            </a:extLst>
          </p:cNvPr>
          <p:cNvSpPr>
            <a:spLocks noGrp="1"/>
          </p:cNvSpPr>
          <p:nvPr>
            <p:ph type="body" sz="quarter" idx="16"/>
          </p:nvPr>
        </p:nvSpPr>
        <p:spPr/>
        <p:txBody>
          <a:bodyPr/>
          <a:lstStyle/>
          <a:p>
            <a:r>
              <a:rPr kumimoji="1" lang="ja-JP" altLang="en-US"/>
              <a:t>どうやって有効だと検証し</a:t>
            </a:r>
            <a:r>
              <a:rPr lang="ja-JP" altLang="en-US"/>
              <a:t>た</a:t>
            </a:r>
            <a:r>
              <a:rPr lang="en-US" altLang="ja-JP" dirty="0"/>
              <a:t>?</a:t>
            </a:r>
          </a:p>
        </p:txBody>
      </p:sp>
      <p:sp>
        <p:nvSpPr>
          <p:cNvPr id="9" name="テキスト プレースホルダー 8">
            <a:extLst>
              <a:ext uri="{FF2B5EF4-FFF2-40B4-BE49-F238E27FC236}">
                <a16:creationId xmlns:a16="http://schemas.microsoft.com/office/drawing/2014/main" id="{48F2D7D1-2072-CE43-B1C1-E5DD6629146C}"/>
              </a:ext>
            </a:extLst>
          </p:cNvPr>
          <p:cNvSpPr>
            <a:spLocks noGrp="1"/>
          </p:cNvSpPr>
          <p:nvPr>
            <p:ph type="body" sz="quarter" idx="17"/>
          </p:nvPr>
        </p:nvSpPr>
        <p:spPr/>
        <p:txBody>
          <a:bodyPr/>
          <a:lstStyle/>
          <a:p>
            <a:r>
              <a:rPr lang="en" altLang="ja-JP" cap="all" dirty="0">
                <a:solidFill>
                  <a:schemeClr val="accent2"/>
                </a:solidFill>
              </a:rPr>
              <a:t>UNCERTAINTY AWARE FEATURE SELECTION</a:t>
            </a:r>
            <a:r>
              <a:rPr lang="en-US" altLang="ja-JP" cap="all" dirty="0"/>
              <a:t>:</a:t>
            </a:r>
            <a:br>
              <a:rPr lang="en-US" altLang="ja-JP" cap="all" dirty="0"/>
            </a:br>
            <a:r>
              <a:rPr lang="ja-JP" altLang="en-US" cap="all"/>
              <a:t>統計的な検定等を用いて特徴選択をしている。</a:t>
            </a:r>
            <a:br>
              <a:rPr lang="en-US" altLang="ja-JP" cap="all" dirty="0"/>
            </a:br>
            <a:r>
              <a:rPr lang="ja-JP" altLang="en-US" cap="all"/>
              <a:t>ターゲットとの相関から係数に基づいて特徴量を選択。</a:t>
            </a:r>
            <a:br>
              <a:rPr lang="en-US" altLang="ja-JP" cap="all" dirty="0"/>
            </a:br>
            <a:r>
              <a:rPr lang="ja-JP" altLang="en-US" cap="all"/>
              <a:t>そこで選ばれた特徴を使って、欠損を代入してようやくそこから予測。</a:t>
            </a:r>
            <a:endParaRPr lang="en" altLang="ja-JP" cap="all" dirty="0"/>
          </a:p>
        </p:txBody>
      </p:sp>
      <p:sp>
        <p:nvSpPr>
          <p:cNvPr id="10" name="テキスト プレースホルダー 9">
            <a:extLst>
              <a:ext uri="{FF2B5EF4-FFF2-40B4-BE49-F238E27FC236}">
                <a16:creationId xmlns:a16="http://schemas.microsoft.com/office/drawing/2014/main" id="{0EE01301-C084-D54B-A63F-DF9BEFFBB84F}"/>
              </a:ext>
            </a:extLst>
          </p:cNvPr>
          <p:cNvSpPr>
            <a:spLocks noGrp="1"/>
          </p:cNvSpPr>
          <p:nvPr>
            <p:ph type="body" sz="quarter" idx="18"/>
          </p:nvPr>
        </p:nvSpPr>
        <p:spPr/>
        <p:txBody>
          <a:bodyPr/>
          <a:lstStyle/>
          <a:p>
            <a:r>
              <a:rPr lang="ja-JP" altLang="en-US"/>
              <a:t>技術の手法や肝は</a:t>
            </a:r>
            <a:r>
              <a:rPr lang="en-US" altLang="ja-JP" dirty="0"/>
              <a:t>?</a:t>
            </a:r>
            <a:endParaRPr kumimoji="1" lang="ja-JP" altLang="en-US"/>
          </a:p>
        </p:txBody>
      </p:sp>
      <p:sp>
        <p:nvSpPr>
          <p:cNvPr id="11" name="テキスト プレースホルダー 10">
            <a:extLst>
              <a:ext uri="{FF2B5EF4-FFF2-40B4-BE49-F238E27FC236}">
                <a16:creationId xmlns:a16="http://schemas.microsoft.com/office/drawing/2014/main" id="{C7DB2A8C-9067-AE49-B546-53F00C6BEB50}"/>
              </a:ext>
            </a:extLst>
          </p:cNvPr>
          <p:cNvSpPr>
            <a:spLocks noGrp="1"/>
          </p:cNvSpPr>
          <p:nvPr>
            <p:ph type="body" sz="quarter" idx="19"/>
          </p:nvPr>
        </p:nvSpPr>
        <p:spPr/>
        <p:txBody>
          <a:bodyPr/>
          <a:lstStyle/>
          <a:p>
            <a:r>
              <a:rPr kumimoji="1" lang="ja-JP" altLang="en-US"/>
              <a:t>全てのデータ・セットに対して使えるわけでは無い。</a:t>
            </a:r>
            <a:br>
              <a:rPr kumimoji="1" lang="en-US" altLang="ja-JP" dirty="0"/>
            </a:br>
            <a:r>
              <a:rPr kumimoji="1" lang="ja-JP" altLang="en-US"/>
              <a:t>欠損値が</a:t>
            </a:r>
            <a:r>
              <a:rPr kumimoji="1" lang="en-US" altLang="ja-JP" dirty="0"/>
              <a:t>40</a:t>
            </a:r>
            <a:r>
              <a:rPr kumimoji="1" lang="ja-JP" altLang="en-US"/>
              <a:t>％未満だと精度改善はされづらいので、欠損値が多い場合は使ったほうが良い。</a:t>
            </a:r>
            <a:br>
              <a:rPr kumimoji="1" lang="en-US" altLang="ja-JP" dirty="0"/>
            </a:br>
            <a:r>
              <a:rPr kumimoji="1" lang="ja-JP" altLang="en-US"/>
              <a:t>モデル内での相関尺度として、ピアソンではなくスピアマンの相関関係を使ってもいい。</a:t>
            </a:r>
          </a:p>
        </p:txBody>
      </p:sp>
      <p:sp>
        <p:nvSpPr>
          <p:cNvPr id="12" name="テキスト プレースホルダー 11">
            <a:extLst>
              <a:ext uri="{FF2B5EF4-FFF2-40B4-BE49-F238E27FC236}">
                <a16:creationId xmlns:a16="http://schemas.microsoft.com/office/drawing/2014/main" id="{E02A1F72-B9A1-674E-A446-8B63265D4883}"/>
              </a:ext>
            </a:extLst>
          </p:cNvPr>
          <p:cNvSpPr>
            <a:spLocks noGrp="1"/>
          </p:cNvSpPr>
          <p:nvPr>
            <p:ph type="body" sz="quarter" idx="20"/>
          </p:nvPr>
        </p:nvSpPr>
        <p:spPr/>
        <p:txBody>
          <a:bodyPr/>
          <a:lstStyle/>
          <a:p>
            <a:r>
              <a:rPr kumimoji="1" lang="ja-JP" altLang="en-US"/>
              <a:t>議論はある</a:t>
            </a:r>
            <a:r>
              <a:rPr kumimoji="1" lang="en-US" altLang="ja-JP" dirty="0"/>
              <a:t>?</a:t>
            </a:r>
          </a:p>
        </p:txBody>
      </p:sp>
      <p:sp>
        <p:nvSpPr>
          <p:cNvPr id="13" name="テキスト プレースホルダー 12">
            <a:extLst>
              <a:ext uri="{FF2B5EF4-FFF2-40B4-BE49-F238E27FC236}">
                <a16:creationId xmlns:a16="http://schemas.microsoft.com/office/drawing/2014/main" id="{D3EF5FAE-5144-EE4D-83DE-9EE608D15377}"/>
              </a:ext>
            </a:extLst>
          </p:cNvPr>
          <p:cNvSpPr>
            <a:spLocks noGrp="1"/>
          </p:cNvSpPr>
          <p:nvPr>
            <p:ph type="body" sz="quarter" idx="21"/>
          </p:nvPr>
        </p:nvSpPr>
        <p:spPr/>
        <p:txBody>
          <a:bodyPr/>
          <a:lstStyle/>
          <a:p>
            <a:r>
              <a:rPr kumimoji="1" lang="ja-JP" altLang="en-US"/>
              <a:t>特徴選択と、欠損値代入はそれぞれ重要な分野だったが、欠損値を代入する際の特徴選択を考慮する研究はあまり見たこと無い。</a:t>
            </a:r>
            <a:br>
              <a:rPr kumimoji="1" lang="en-US" altLang="ja-JP" dirty="0"/>
            </a:br>
            <a:endParaRPr kumimoji="1" lang="ja-JP" altLang="en-US"/>
          </a:p>
        </p:txBody>
      </p:sp>
      <p:sp>
        <p:nvSpPr>
          <p:cNvPr id="14" name="テキスト プレースホルダー 13">
            <a:extLst>
              <a:ext uri="{FF2B5EF4-FFF2-40B4-BE49-F238E27FC236}">
                <a16:creationId xmlns:a16="http://schemas.microsoft.com/office/drawing/2014/main" id="{04FA9DF7-8E17-614B-BE8D-06CD7717C73E}"/>
              </a:ext>
            </a:extLst>
          </p:cNvPr>
          <p:cNvSpPr>
            <a:spLocks noGrp="1"/>
          </p:cNvSpPr>
          <p:nvPr>
            <p:ph type="body" sz="quarter" idx="22"/>
          </p:nvPr>
        </p:nvSpPr>
        <p:spPr/>
        <p:txBody>
          <a:bodyPr/>
          <a:lstStyle/>
          <a:p>
            <a:r>
              <a:rPr lang="ja-JP" altLang="en-US"/>
              <a:t>先行研究と比べて何がすごい</a:t>
            </a:r>
            <a:r>
              <a:rPr lang="en-US" altLang="ja-JP" dirty="0"/>
              <a:t>?</a:t>
            </a:r>
          </a:p>
        </p:txBody>
      </p:sp>
      <p:sp>
        <p:nvSpPr>
          <p:cNvPr id="15" name="テキスト プレースホルダー 14">
            <a:extLst>
              <a:ext uri="{FF2B5EF4-FFF2-40B4-BE49-F238E27FC236}">
                <a16:creationId xmlns:a16="http://schemas.microsoft.com/office/drawing/2014/main" id="{E53749F9-78C5-424E-B1E4-BF01F6DAC359}"/>
              </a:ext>
            </a:extLst>
          </p:cNvPr>
          <p:cNvSpPr>
            <a:spLocks noGrp="1"/>
          </p:cNvSpPr>
          <p:nvPr>
            <p:ph type="body" sz="quarter" idx="23"/>
          </p:nvPr>
        </p:nvSpPr>
        <p:spPr/>
        <p:txBody>
          <a:bodyPr/>
          <a:lstStyle/>
          <a:p>
            <a:endParaRPr kumimoji="1" lang="ja-JP" altLang="en-US"/>
          </a:p>
        </p:txBody>
      </p:sp>
      <p:sp>
        <p:nvSpPr>
          <p:cNvPr id="16" name="テキスト プレースホルダー 15">
            <a:extLst>
              <a:ext uri="{FF2B5EF4-FFF2-40B4-BE49-F238E27FC236}">
                <a16:creationId xmlns:a16="http://schemas.microsoft.com/office/drawing/2014/main" id="{08D49689-1077-704E-A385-2429B5412184}"/>
              </a:ext>
            </a:extLst>
          </p:cNvPr>
          <p:cNvSpPr>
            <a:spLocks noGrp="1"/>
          </p:cNvSpPr>
          <p:nvPr>
            <p:ph type="body" sz="quarter" idx="24"/>
          </p:nvPr>
        </p:nvSpPr>
        <p:spPr/>
        <p:txBody>
          <a:bodyPr/>
          <a:lstStyle/>
          <a:p>
            <a:r>
              <a:rPr kumimoji="1" lang="ja-JP" altLang="en-US"/>
              <a:t>次に読むべき論文は？</a:t>
            </a:r>
            <a:endParaRPr kumimoji="1" lang="en-US" altLang="ja-JP" dirty="0"/>
          </a:p>
        </p:txBody>
      </p:sp>
      <p:sp>
        <p:nvSpPr>
          <p:cNvPr id="18" name="タイトル 3">
            <a:extLst>
              <a:ext uri="{FF2B5EF4-FFF2-40B4-BE49-F238E27FC236}">
                <a16:creationId xmlns:a16="http://schemas.microsoft.com/office/drawing/2014/main" id="{6CAFD5CF-6225-5A4D-80B4-CED0DEF92CE5}"/>
              </a:ext>
            </a:extLst>
          </p:cNvPr>
          <p:cNvSpPr txBox="1">
            <a:spLocks/>
          </p:cNvSpPr>
          <p:nvPr/>
        </p:nvSpPr>
        <p:spPr>
          <a:xfrm>
            <a:off x="15551391" y="481125"/>
            <a:ext cx="2185427" cy="582466"/>
          </a:xfrm>
          <a:prstGeom prst="rect">
            <a:avLst/>
          </a:prstGeom>
          <a:noFill/>
        </p:spPr>
        <p:txBody>
          <a:bodyPr vert="horz" lIns="91440" tIns="45720" rIns="91440" bIns="45720" rtlCol="0" anchor="ctr">
            <a:noAutofit/>
          </a:bodyPr>
          <a:lstStyle>
            <a:lvl1pPr marL="0" indent="0" algn="l" defTabSz="1371417" rtl="0" eaLnBrk="1" latinLnBrk="0" hangingPunct="1">
              <a:lnSpc>
                <a:spcPct val="130000"/>
              </a:lnSpc>
              <a:spcBef>
                <a:spcPct val="0"/>
              </a:spcBef>
              <a:buNone/>
              <a:tabLst/>
              <a:defRPr kumimoji="1" sz="4800" b="0" i="0" kern="1200">
                <a:solidFill>
                  <a:schemeClr val="accent1">
                    <a:lumMod val="75000"/>
                  </a:schemeClr>
                </a:solidFill>
                <a:latin typeface="Hiragino Sans W3" panose="020B0300000000000000" pitchFamily="34" charset="-128"/>
                <a:ea typeface="Hiragino Sans W3" panose="020B0300000000000000" pitchFamily="34" charset="-128"/>
                <a:cs typeface="+mj-cs"/>
              </a:defRPr>
            </a:lvl1pPr>
          </a:lstStyle>
          <a:p>
            <a:pPr algn="ctr"/>
            <a:r>
              <a:rPr lang="en" altLang="ja-JP" sz="2000" i="1" dirty="0"/>
              <a:t>April 2, 2019</a:t>
            </a:r>
            <a:endParaRPr lang="ja-JP" altLang="en-US" sz="200"/>
          </a:p>
        </p:txBody>
      </p:sp>
    </p:spTree>
    <p:extLst>
      <p:ext uri="{BB962C8B-B14F-4D97-AF65-F5344CB8AC3E}">
        <p14:creationId xmlns:p14="http://schemas.microsoft.com/office/powerpoint/2010/main" val="262027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85ABEEF-4DE5-474E-9971-DBA97DDC2F8F}"/>
              </a:ext>
            </a:extLst>
          </p:cNvPr>
          <p:cNvSpPr>
            <a:spLocks noGrp="1"/>
          </p:cNvSpPr>
          <p:nvPr>
            <p:ph type="title"/>
          </p:nvPr>
        </p:nvSpPr>
        <p:spPr/>
        <p:txBody>
          <a:bodyPr/>
          <a:lstStyle/>
          <a:p>
            <a:pPr algn="ctr"/>
            <a:r>
              <a:rPr lang="en" altLang="ja-JP" dirty="0"/>
              <a:t>REMEMBERING LEO BREIMAN</a:t>
            </a:r>
            <a:endParaRPr kumimoji="1" lang="ja-JP" altLang="en-US"/>
          </a:p>
        </p:txBody>
      </p:sp>
      <p:sp>
        <p:nvSpPr>
          <p:cNvPr id="5" name="テキスト プレースホルダー 4">
            <a:extLst>
              <a:ext uri="{FF2B5EF4-FFF2-40B4-BE49-F238E27FC236}">
                <a16:creationId xmlns:a16="http://schemas.microsoft.com/office/drawing/2014/main" id="{8AE12CBF-481D-AD40-99D7-BE277783E2DD}"/>
              </a:ext>
            </a:extLst>
          </p:cNvPr>
          <p:cNvSpPr>
            <a:spLocks noGrp="1"/>
          </p:cNvSpPr>
          <p:nvPr>
            <p:ph type="body" sz="quarter" idx="13"/>
          </p:nvPr>
        </p:nvSpPr>
        <p:spPr/>
        <p:txBody>
          <a:bodyPr/>
          <a:lstStyle/>
          <a:p>
            <a:r>
              <a:rPr lang="en-US" altLang="ja-JP" dirty="0" err="1"/>
              <a:t>L.Breiman</a:t>
            </a:r>
            <a:r>
              <a:rPr lang="ja-JP" altLang="en-US"/>
              <a:t>の応用統計学の分野に対する貢献のレビュー。</a:t>
            </a:r>
            <a:br>
              <a:rPr lang="en-US" altLang="ja-JP" dirty="0"/>
            </a:br>
            <a:r>
              <a:rPr lang="ja-JP" altLang="en-US"/>
              <a:t>決定木、バギング、ランダムフォレスト、スタッキング等今でも活用されている手法を生み出した人。</a:t>
            </a:r>
            <a:br>
              <a:rPr lang="en-US" altLang="ja-JP" dirty="0"/>
            </a:br>
            <a:r>
              <a:rPr lang="ja-JP" altLang="en-US"/>
              <a:t>クロスバリデーションの考えも早くから取り入れている。</a:t>
            </a:r>
            <a:endParaRPr lang="en-US" altLang="ja-JP" dirty="0"/>
          </a:p>
        </p:txBody>
      </p:sp>
      <p:sp>
        <p:nvSpPr>
          <p:cNvPr id="6" name="テキスト プレースホルダー 5">
            <a:extLst>
              <a:ext uri="{FF2B5EF4-FFF2-40B4-BE49-F238E27FC236}">
                <a16:creationId xmlns:a16="http://schemas.microsoft.com/office/drawing/2014/main" id="{6BAD9C93-E447-524A-A094-C3067F2A2E85}"/>
              </a:ext>
            </a:extLst>
          </p:cNvPr>
          <p:cNvSpPr>
            <a:spLocks noGrp="1"/>
          </p:cNvSpPr>
          <p:nvPr>
            <p:ph type="body" sz="quarter" idx="14"/>
          </p:nvPr>
        </p:nvSpPr>
        <p:spPr/>
        <p:txBody>
          <a:bodyPr/>
          <a:lstStyle/>
          <a:p>
            <a:r>
              <a:rPr kumimoji="1" lang="ja-JP" altLang="en-US"/>
              <a:t>どんな</a:t>
            </a:r>
            <a:r>
              <a:rPr lang="ja-JP" altLang="en-US"/>
              <a:t>人</a:t>
            </a:r>
            <a:r>
              <a:rPr kumimoji="1" lang="ja-JP" altLang="en-US"/>
              <a:t>？</a:t>
            </a:r>
          </a:p>
        </p:txBody>
      </p:sp>
      <p:sp>
        <p:nvSpPr>
          <p:cNvPr id="7" name="テキスト プレースホルダー 6">
            <a:extLst>
              <a:ext uri="{FF2B5EF4-FFF2-40B4-BE49-F238E27FC236}">
                <a16:creationId xmlns:a16="http://schemas.microsoft.com/office/drawing/2014/main" id="{C050BC16-C3C4-3443-B4B1-9BF8386C4BCA}"/>
              </a:ext>
            </a:extLst>
          </p:cNvPr>
          <p:cNvSpPr>
            <a:spLocks noGrp="1"/>
          </p:cNvSpPr>
          <p:nvPr>
            <p:ph type="body" sz="quarter" idx="15"/>
          </p:nvPr>
        </p:nvSpPr>
        <p:spPr/>
        <p:txBody>
          <a:bodyPr/>
          <a:lstStyle/>
          <a:p>
            <a:r>
              <a:rPr lang="en-US" altLang="ja-JP" dirty="0"/>
              <a:t>Kaggle</a:t>
            </a:r>
            <a:r>
              <a:rPr lang="ja-JP" altLang="en-US"/>
              <a:t>でアンサンブル学習が大流行している。</a:t>
            </a:r>
            <a:endParaRPr kumimoji="1" lang="en-US" altLang="ja-JP" dirty="0"/>
          </a:p>
        </p:txBody>
      </p:sp>
      <p:sp>
        <p:nvSpPr>
          <p:cNvPr id="8" name="テキスト プレースホルダー 7">
            <a:extLst>
              <a:ext uri="{FF2B5EF4-FFF2-40B4-BE49-F238E27FC236}">
                <a16:creationId xmlns:a16="http://schemas.microsoft.com/office/drawing/2014/main" id="{279701E5-C4DE-F143-9198-883B7480B36B}"/>
              </a:ext>
            </a:extLst>
          </p:cNvPr>
          <p:cNvSpPr>
            <a:spLocks noGrp="1"/>
          </p:cNvSpPr>
          <p:nvPr>
            <p:ph type="body" sz="quarter" idx="16"/>
          </p:nvPr>
        </p:nvSpPr>
        <p:spPr/>
        <p:txBody>
          <a:bodyPr/>
          <a:lstStyle/>
          <a:p>
            <a:r>
              <a:rPr kumimoji="1" lang="ja-JP" altLang="en-US"/>
              <a:t>どうやって有効だと検証し</a:t>
            </a:r>
            <a:r>
              <a:rPr lang="ja-JP" altLang="en-US"/>
              <a:t>た</a:t>
            </a:r>
            <a:r>
              <a:rPr lang="en-US" altLang="ja-JP" dirty="0"/>
              <a:t>?</a:t>
            </a:r>
          </a:p>
        </p:txBody>
      </p:sp>
      <p:sp>
        <p:nvSpPr>
          <p:cNvPr id="9" name="テキスト プレースホルダー 8">
            <a:extLst>
              <a:ext uri="{FF2B5EF4-FFF2-40B4-BE49-F238E27FC236}">
                <a16:creationId xmlns:a16="http://schemas.microsoft.com/office/drawing/2014/main" id="{48F2D7D1-2072-CE43-B1C1-E5DD6629146C}"/>
              </a:ext>
            </a:extLst>
          </p:cNvPr>
          <p:cNvSpPr>
            <a:spLocks noGrp="1"/>
          </p:cNvSpPr>
          <p:nvPr>
            <p:ph type="body" sz="quarter" idx="17"/>
          </p:nvPr>
        </p:nvSpPr>
        <p:spPr/>
        <p:txBody>
          <a:bodyPr/>
          <a:lstStyle/>
          <a:p>
            <a:r>
              <a:rPr lang="ja-JP" altLang="en-US"/>
              <a:t>理論はすぐに飽きてしまい、現実的な問題に目を向けて様々な手法に取り組んでいたおかげで、様々な手法を生み出すことが出来た。</a:t>
            </a:r>
            <a:endParaRPr kumimoji="1" lang="ja-JP" altLang="en-US"/>
          </a:p>
        </p:txBody>
      </p:sp>
      <p:sp>
        <p:nvSpPr>
          <p:cNvPr id="10" name="テキスト プレースホルダー 9">
            <a:extLst>
              <a:ext uri="{FF2B5EF4-FFF2-40B4-BE49-F238E27FC236}">
                <a16:creationId xmlns:a16="http://schemas.microsoft.com/office/drawing/2014/main" id="{0EE01301-C084-D54B-A63F-DF9BEFFBB84F}"/>
              </a:ext>
            </a:extLst>
          </p:cNvPr>
          <p:cNvSpPr>
            <a:spLocks noGrp="1"/>
          </p:cNvSpPr>
          <p:nvPr>
            <p:ph type="body" sz="quarter" idx="18"/>
          </p:nvPr>
        </p:nvSpPr>
        <p:spPr/>
        <p:txBody>
          <a:bodyPr/>
          <a:lstStyle/>
          <a:p>
            <a:r>
              <a:rPr lang="ja-JP" altLang="en-US"/>
              <a:t>技術の手法や肝は</a:t>
            </a:r>
            <a:r>
              <a:rPr lang="en-US" altLang="ja-JP" dirty="0"/>
              <a:t>?</a:t>
            </a:r>
            <a:endParaRPr kumimoji="1" lang="ja-JP" altLang="en-US"/>
          </a:p>
        </p:txBody>
      </p:sp>
      <p:sp>
        <p:nvSpPr>
          <p:cNvPr id="11" name="テキスト プレースホルダー 10">
            <a:extLst>
              <a:ext uri="{FF2B5EF4-FFF2-40B4-BE49-F238E27FC236}">
                <a16:creationId xmlns:a16="http://schemas.microsoft.com/office/drawing/2014/main" id="{C7DB2A8C-9067-AE49-B546-53F00C6BEB50}"/>
              </a:ext>
            </a:extLst>
          </p:cNvPr>
          <p:cNvSpPr>
            <a:spLocks noGrp="1"/>
          </p:cNvSpPr>
          <p:nvPr>
            <p:ph type="body" sz="quarter" idx="19"/>
          </p:nvPr>
        </p:nvSpPr>
        <p:spPr/>
        <p:txBody>
          <a:bodyPr/>
          <a:lstStyle/>
          <a:p>
            <a:r>
              <a:rPr kumimoji="1" lang="ja-JP" altLang="en-US"/>
              <a:t>この人は</a:t>
            </a:r>
            <a:r>
              <a:rPr lang="en-US" altLang="ja-JP" dirty="0"/>
              <a:t>boosting</a:t>
            </a:r>
            <a:r>
              <a:rPr lang="ja-JP" altLang="en-US"/>
              <a:t>にとても興味があったみたい。</a:t>
            </a:r>
            <a:br>
              <a:rPr lang="en-US" altLang="ja-JP" dirty="0"/>
            </a:br>
            <a:r>
              <a:rPr lang="en-US" altLang="ja-JP" dirty="0"/>
              <a:t>Boosting</a:t>
            </a:r>
            <a:r>
              <a:rPr lang="ja-JP" altLang="en-US"/>
              <a:t>は友達？の</a:t>
            </a:r>
            <a:r>
              <a:rPr lang="en-US" altLang="ja-JP" dirty="0" err="1"/>
              <a:t>friedman</a:t>
            </a:r>
            <a:r>
              <a:rPr lang="ja-JP" altLang="en-US"/>
              <a:t>が色々な貢献をしてくれた。</a:t>
            </a:r>
            <a:endParaRPr kumimoji="1" lang="ja-JP" altLang="en-US"/>
          </a:p>
        </p:txBody>
      </p:sp>
      <p:sp>
        <p:nvSpPr>
          <p:cNvPr id="12" name="テキスト プレースホルダー 11">
            <a:extLst>
              <a:ext uri="{FF2B5EF4-FFF2-40B4-BE49-F238E27FC236}">
                <a16:creationId xmlns:a16="http://schemas.microsoft.com/office/drawing/2014/main" id="{E02A1F72-B9A1-674E-A446-8B63265D4883}"/>
              </a:ext>
            </a:extLst>
          </p:cNvPr>
          <p:cNvSpPr>
            <a:spLocks noGrp="1"/>
          </p:cNvSpPr>
          <p:nvPr>
            <p:ph type="body" sz="quarter" idx="20"/>
          </p:nvPr>
        </p:nvSpPr>
        <p:spPr/>
        <p:txBody>
          <a:bodyPr/>
          <a:lstStyle/>
          <a:p>
            <a:r>
              <a:rPr kumimoji="1" lang="ja-JP" altLang="en-US"/>
              <a:t>議論はある</a:t>
            </a:r>
            <a:r>
              <a:rPr kumimoji="1" lang="en-US" altLang="ja-JP" dirty="0"/>
              <a:t>?</a:t>
            </a:r>
          </a:p>
        </p:txBody>
      </p:sp>
      <p:sp>
        <p:nvSpPr>
          <p:cNvPr id="13" name="テキスト プレースホルダー 12">
            <a:extLst>
              <a:ext uri="{FF2B5EF4-FFF2-40B4-BE49-F238E27FC236}">
                <a16:creationId xmlns:a16="http://schemas.microsoft.com/office/drawing/2014/main" id="{D3EF5FAE-5144-EE4D-83DE-9EE608D15377}"/>
              </a:ext>
            </a:extLst>
          </p:cNvPr>
          <p:cNvSpPr>
            <a:spLocks noGrp="1"/>
          </p:cNvSpPr>
          <p:nvPr>
            <p:ph type="body" sz="quarter" idx="21"/>
          </p:nvPr>
        </p:nvSpPr>
        <p:spPr/>
        <p:txBody>
          <a:bodyPr/>
          <a:lstStyle/>
          <a:p>
            <a:r>
              <a:rPr lang="ja-JP" altLang="en-US"/>
              <a:t>彼は粘り強く問題を諦めることをしなかった。そこが今までの統計学者と違った。</a:t>
            </a:r>
            <a:br>
              <a:rPr lang="en-US" altLang="ja-JP" dirty="0"/>
            </a:br>
            <a:r>
              <a:rPr lang="ja-JP" altLang="en-US"/>
              <a:t>現在の応用統計学、機械学習はこの人から始まったと言っても過言ではなさそう。</a:t>
            </a:r>
            <a:endParaRPr kumimoji="1" lang="ja-JP" altLang="en-US"/>
          </a:p>
        </p:txBody>
      </p:sp>
      <p:sp>
        <p:nvSpPr>
          <p:cNvPr id="14" name="テキスト プレースホルダー 13">
            <a:extLst>
              <a:ext uri="{FF2B5EF4-FFF2-40B4-BE49-F238E27FC236}">
                <a16:creationId xmlns:a16="http://schemas.microsoft.com/office/drawing/2014/main" id="{04FA9DF7-8E17-614B-BE8D-06CD7717C73E}"/>
              </a:ext>
            </a:extLst>
          </p:cNvPr>
          <p:cNvSpPr>
            <a:spLocks noGrp="1"/>
          </p:cNvSpPr>
          <p:nvPr>
            <p:ph type="body" sz="quarter" idx="22"/>
          </p:nvPr>
        </p:nvSpPr>
        <p:spPr/>
        <p:txBody>
          <a:bodyPr/>
          <a:lstStyle/>
          <a:p>
            <a:r>
              <a:rPr lang="ja-JP" altLang="en-US"/>
              <a:t>先行研究と比べて何がすごい</a:t>
            </a:r>
            <a:r>
              <a:rPr lang="en-US" altLang="ja-JP" dirty="0"/>
              <a:t>?</a:t>
            </a:r>
          </a:p>
        </p:txBody>
      </p:sp>
      <p:sp>
        <p:nvSpPr>
          <p:cNvPr id="15" name="テキスト プレースホルダー 14">
            <a:extLst>
              <a:ext uri="{FF2B5EF4-FFF2-40B4-BE49-F238E27FC236}">
                <a16:creationId xmlns:a16="http://schemas.microsoft.com/office/drawing/2014/main" id="{E53749F9-78C5-424E-B1E4-BF01F6DAC359}"/>
              </a:ext>
            </a:extLst>
          </p:cNvPr>
          <p:cNvSpPr>
            <a:spLocks noGrp="1"/>
          </p:cNvSpPr>
          <p:nvPr>
            <p:ph type="body" sz="quarter" idx="23"/>
          </p:nvPr>
        </p:nvSpPr>
        <p:spPr/>
        <p:txBody>
          <a:bodyPr/>
          <a:lstStyle/>
          <a:p>
            <a:pPr fontAlgn="base"/>
            <a:r>
              <a:rPr lang="en" altLang="ja-JP" dirty="0"/>
              <a:t>A </a:t>
            </a:r>
            <a:r>
              <a:rPr lang="en" altLang="ja-JP" dirty="0" err="1"/>
              <a:t>Conversaton</a:t>
            </a:r>
            <a:r>
              <a:rPr lang="en" altLang="ja-JP" dirty="0"/>
              <a:t> with Leo </a:t>
            </a:r>
            <a:r>
              <a:rPr lang="en" altLang="ja-JP" dirty="0" err="1"/>
              <a:t>Breiman</a:t>
            </a:r>
            <a:r>
              <a:rPr lang="en" altLang="ja-JP" dirty="0"/>
              <a:t>(2017)</a:t>
            </a:r>
          </a:p>
        </p:txBody>
      </p:sp>
      <p:sp>
        <p:nvSpPr>
          <p:cNvPr id="16" name="テキスト プレースホルダー 15">
            <a:extLst>
              <a:ext uri="{FF2B5EF4-FFF2-40B4-BE49-F238E27FC236}">
                <a16:creationId xmlns:a16="http://schemas.microsoft.com/office/drawing/2014/main" id="{08D49689-1077-704E-A385-2429B5412184}"/>
              </a:ext>
            </a:extLst>
          </p:cNvPr>
          <p:cNvSpPr>
            <a:spLocks noGrp="1"/>
          </p:cNvSpPr>
          <p:nvPr>
            <p:ph type="body" sz="quarter" idx="24"/>
          </p:nvPr>
        </p:nvSpPr>
        <p:spPr/>
        <p:txBody>
          <a:bodyPr/>
          <a:lstStyle/>
          <a:p>
            <a:r>
              <a:rPr kumimoji="1" lang="ja-JP" altLang="en-US"/>
              <a:t>次に読むべき論文は？</a:t>
            </a:r>
            <a:endParaRPr kumimoji="1" lang="en-US" altLang="ja-JP" dirty="0"/>
          </a:p>
        </p:txBody>
      </p:sp>
      <p:sp>
        <p:nvSpPr>
          <p:cNvPr id="17" name="テキスト プレースホルダー 11">
            <a:extLst>
              <a:ext uri="{FF2B5EF4-FFF2-40B4-BE49-F238E27FC236}">
                <a16:creationId xmlns:a16="http://schemas.microsoft.com/office/drawing/2014/main" id="{A85F34ED-1D0A-8A4B-9EEF-28833BE9DD2B}"/>
              </a:ext>
            </a:extLst>
          </p:cNvPr>
          <p:cNvSpPr txBox="1">
            <a:spLocks/>
          </p:cNvSpPr>
          <p:nvPr/>
        </p:nvSpPr>
        <p:spPr>
          <a:xfrm>
            <a:off x="5369970" y="1119382"/>
            <a:ext cx="7548060" cy="538343"/>
          </a:xfrm>
          <a:prstGeom prst="rect">
            <a:avLst/>
          </a:prstGeom>
        </p:spPr>
        <p:txBody>
          <a:bodyPr vert="horz" lIns="91440" tIns="45720" rIns="91440" bIns="45720" rtlCol="0" anchor="b" anchorCtr="0">
            <a:normAutofit/>
          </a:bodyPr>
          <a:lstStyle>
            <a:lvl1pPr marL="0" indent="0" algn="ctr" defTabSz="1371417" rtl="0" eaLnBrk="1" latinLnBrk="0" hangingPunct="1">
              <a:lnSpc>
                <a:spcPct val="100000"/>
              </a:lnSpc>
              <a:spcBef>
                <a:spcPts val="0"/>
              </a:spcBef>
              <a:spcAft>
                <a:spcPts val="0"/>
              </a:spcAft>
              <a:buFont typeface="Arial" panose="020B0604020202020204" pitchFamily="34" charset="0"/>
              <a:buNone/>
              <a:tabLst/>
              <a:defRPr kumimoji="1" sz="2400" b="0" i="0" kern="1200">
                <a:solidFill>
                  <a:schemeClr val="accent1">
                    <a:lumMod val="75000"/>
                  </a:schemeClr>
                </a:solidFill>
                <a:latin typeface="Hiragino Sans W3" panose="020B0300000000000000" pitchFamily="34" charset="-128"/>
                <a:ea typeface="Hiragino Sans W3" panose="020B0300000000000000" pitchFamily="34" charset="-128"/>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a:lstStyle>
          <a:p>
            <a:r>
              <a:rPr lang="en" altLang="ja-JP" sz="2000" dirty="0">
                <a:hlinkClick r:id="rId2"/>
              </a:rPr>
              <a:t>https://arxiv.org/pdf/1101.0917.pdf</a:t>
            </a:r>
            <a:endParaRPr lang="en-US" altLang="ja-JP" sz="2000" dirty="0"/>
          </a:p>
        </p:txBody>
      </p:sp>
    </p:spTree>
    <p:extLst>
      <p:ext uri="{BB962C8B-B14F-4D97-AF65-F5344CB8AC3E}">
        <p14:creationId xmlns:p14="http://schemas.microsoft.com/office/powerpoint/2010/main" val="2200624443"/>
      </p:ext>
    </p:extLst>
  </p:cSld>
  <p:clrMapOvr>
    <a:masterClrMapping/>
  </p:clrMapOvr>
</p:sld>
</file>

<file path=ppt/theme/theme1.xml><?xml version="1.0" encoding="utf-8"?>
<a:theme xmlns:a="http://schemas.openxmlformats.org/drawingml/2006/main" name=" 論文発表">
  <a:themeElements>
    <a:clrScheme name="ユーザー定義 1">
      <a:dk1>
        <a:srgbClr val="3F3F3F"/>
      </a:dk1>
      <a:lt1>
        <a:srgbClr val="FFFFFF"/>
      </a:lt1>
      <a:dk2>
        <a:srgbClr val="595959"/>
      </a:dk2>
      <a:lt2>
        <a:srgbClr val="E7E6E6"/>
      </a:lt2>
      <a:accent1>
        <a:srgbClr val="2BA3D9"/>
      </a:accent1>
      <a:accent2>
        <a:srgbClr val="DD5D8B"/>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44450">
          <a:solidFill>
            <a:schemeClr val="accent1">
              <a:lumMod val="60000"/>
              <a:lumOff val="40000"/>
            </a:schemeClr>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30000"/>
          </a:lnSpc>
          <a:spcBef>
            <a:spcPts val="0"/>
          </a:spcBef>
          <a:spcAft>
            <a:spcPts val="1500"/>
          </a:spcAft>
          <a:defRPr kumimoji="1" sz="2000" b="0" i="0">
            <a:latin typeface="Hiragino Sans W3" panose="020B0300000000000000" pitchFamily="34" charset="-128"/>
            <a:ea typeface="Hiragino Sans W3" panose="020B0300000000000000" pitchFamily="34" charset="-128"/>
          </a:defRPr>
        </a:defPPr>
      </a:lstStyle>
    </a:txDef>
  </a:objectDefaults>
  <a:extraClrSchemeLst/>
  <a:extLst>
    <a:ext uri="{05A4C25C-085E-4340-85A3-A5531E510DB2}">
      <thm15:themeFamily xmlns:thm15="http://schemas.microsoft.com/office/thememl/2012/main" name="プレゼンテーション1" id="{0BAF118D-5689-E648-8345-6E8D6832F6BD}" vid="{E3109AC1-F599-094E-A1BA-2F1E7D92392C}"/>
    </a:ext>
  </a:extLst>
</a:theme>
</file>

<file path=ppt/theme/theme2.xml><?xml version="1.0" encoding="utf-8"?>
<a:theme xmlns:a="http://schemas.openxmlformats.org/drawingml/2006/main" name="1_Office テーマ">
  <a:themeElements>
    <a:clrScheme name="ユーザー定義 1">
      <a:dk1>
        <a:srgbClr val="3F3F3F"/>
      </a:dk1>
      <a:lt1>
        <a:srgbClr val="FFFFFF"/>
      </a:lt1>
      <a:dk2>
        <a:srgbClr val="595959"/>
      </a:dk2>
      <a:lt2>
        <a:srgbClr val="E7E6E6"/>
      </a:lt2>
      <a:accent1>
        <a:srgbClr val="2BA3D9"/>
      </a:accent1>
      <a:accent2>
        <a:srgbClr val="DD5D8B"/>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30000"/>
          </a:lnSpc>
          <a:spcBef>
            <a:spcPts val="0"/>
          </a:spcBef>
          <a:spcAft>
            <a:spcPts val="1500"/>
          </a:spcAft>
          <a:defRPr kumimoji="1" sz="2000" b="0" i="0">
            <a:latin typeface="Hiragino Sans W3" panose="020B0300000000000000" pitchFamily="34" charset="-128"/>
            <a:ea typeface="Hiragino Sans W3" panose="020B0300000000000000" pitchFamily="34" charset="-128"/>
          </a:defRPr>
        </a:defPPr>
      </a:lstStyle>
    </a:txDef>
  </a:objectDefaults>
  <a:extraClrSchemeLst/>
  <a:extLst>
    <a:ext uri="{05A4C25C-085E-4340-85A3-A5531E510DB2}">
      <thm15:themeFamily xmlns:thm15="http://schemas.microsoft.com/office/thememl/2012/main" name="プレゼンテーション1" id="{0BAF118D-5689-E648-8345-6E8D6832F6BD}" vid="{F5CEC781-96D4-EC4D-BD12-D2CBA37B64AB}"/>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論文発表</Template>
  <TotalTime>5230</TotalTime>
  <Words>772</Words>
  <Application>Microsoft Macintosh PowerPoint</Application>
  <PresentationFormat>ユーザー設定</PresentationFormat>
  <Paragraphs>83</Paragraphs>
  <Slides>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7</vt:i4>
      </vt:variant>
    </vt:vector>
  </HeadingPairs>
  <TitlesOfParts>
    <vt:vector size="16" baseType="lpstr">
      <vt:lpstr>Hiragino Sans W3</vt:lpstr>
      <vt:lpstr>Hiragino Sans W4</vt:lpstr>
      <vt:lpstr>Hiragino Sans W5</vt:lpstr>
      <vt:lpstr>Hiragino Sans W6</vt:lpstr>
      <vt:lpstr>游ゴシック</vt:lpstr>
      <vt:lpstr>Arial</vt:lpstr>
      <vt:lpstr>Calibri</vt:lpstr>
      <vt:lpstr> 論文発表</vt:lpstr>
      <vt:lpstr>1_Office テーマ</vt:lpstr>
      <vt:lpstr>論文まとめ(sprint17)</vt:lpstr>
      <vt:lpstr>LightGBM: A Highly Efficient Gradient Boosting Decision Tree Guolin Ke , Qi Meng, Thomas Finley , Taifeng Wang , Wei Chen , Weidong Ma , Qiwei Ye , Tie-Yan Liu 2017</vt:lpstr>
      <vt:lpstr>XGBoost: A Scalable Tree Boosting System</vt:lpstr>
      <vt:lpstr>CatBoost: unbiased boosting with categorical features Liudmila Prokhorenkova , Gleb Gusev , Aleksandr Vorobev, Anna Veronika Dorogush , Andrey Gulin</vt:lpstr>
      <vt:lpstr>A Preprocessing Scheme for High-Cardinality Categorical Attributes  in Classification and Prediction Problems  </vt:lpstr>
      <vt:lpstr>UAFS: Uncertainty-Aware Feature Selection for Problems with Missing Data Andrew Becker  James P. Bagrow</vt:lpstr>
      <vt:lpstr>REMEMBERING LEO BREIMAN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論文まとめ(sprint17)</dc:title>
  <dc:creator>ra x</dc:creator>
  <cp:lastModifiedBy>ra x</cp:lastModifiedBy>
  <cp:revision>4</cp:revision>
  <dcterms:created xsi:type="dcterms:W3CDTF">2019-06-10T10:51:23Z</dcterms:created>
  <dcterms:modified xsi:type="dcterms:W3CDTF">2019-06-30T07:43:21Z</dcterms:modified>
</cp:coreProperties>
</file>