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7" r:id="rId8"/>
    <p:sldId id="260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30" autoAdjust="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A78661-FB3A-4057-B85A-BBA67004B1D3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90734A-B9AA-4EB0-823C-DCB589966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Spiword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blogging site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 Editor</a:t>
            </a:r>
            <a:endParaRPr lang="en-US" dirty="0"/>
          </a:p>
        </p:txBody>
      </p:sp>
      <p:pic>
        <p:nvPicPr>
          <p:cNvPr id="6" name="Content Placeholder 5" descr="edi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0316"/>
            <a:ext cx="8229600" cy="38476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 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2052"/>
            <a:ext cx="8229600" cy="32641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3438" y="435769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000" b="1" dirty="0" err="1" smtClean="0"/>
              <a:t>Rahul</a:t>
            </a:r>
            <a:r>
              <a:rPr lang="en-IN" sz="2000" b="1" dirty="0" smtClean="0"/>
              <a:t> Singh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1900970109007</a:t>
            </a:r>
          </a:p>
          <a:p>
            <a:pPr>
              <a:buNone/>
            </a:pPr>
            <a:r>
              <a:rPr lang="en-IN" sz="1800" b="1" dirty="0" err="1" smtClean="0"/>
              <a:t>Preetam</a:t>
            </a:r>
            <a:r>
              <a:rPr lang="en-IN" sz="1800" b="1" dirty="0" smtClean="0"/>
              <a:t> </a:t>
            </a:r>
            <a:r>
              <a:rPr lang="en-IN" sz="1800" b="1" dirty="0" smtClean="0"/>
              <a:t>Kumar </a:t>
            </a:r>
            <a:r>
              <a:rPr lang="en-IN" sz="1800" b="1" dirty="0" err="1" smtClean="0"/>
              <a:t>Jaisawal</a:t>
            </a:r>
            <a:endParaRPr lang="en-IN" sz="1800" b="1" dirty="0" smtClean="0"/>
          </a:p>
          <a:p>
            <a:pPr>
              <a:buNone/>
            </a:pPr>
            <a:r>
              <a:rPr lang="en-US" sz="1800" dirty="0" smtClean="0"/>
              <a:t>1809710077</a:t>
            </a:r>
            <a:endParaRPr lang="en-IN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488" y="2214554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purpose of this mini site is to provide a </a:t>
            </a:r>
            <a:r>
              <a:rPr lang="en-IN" dirty="0" smtClean="0"/>
              <a:t>platform </a:t>
            </a:r>
            <a:r>
              <a:rPr lang="en-IN" dirty="0" smtClean="0"/>
              <a:t>to the creator or blogger.</a:t>
            </a:r>
          </a:p>
          <a:p>
            <a:r>
              <a:rPr lang="en-IN" dirty="0" smtClean="0"/>
              <a:t>Anyone can share there views or opinion to the public.</a:t>
            </a:r>
          </a:p>
          <a:p>
            <a:r>
              <a:rPr lang="en-IN" dirty="0" smtClean="0"/>
              <a:t>This website will also serve as a local environment that allows for writer to share there thoughts.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purpose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other platform does not provide full details of a blogger.</a:t>
            </a:r>
          </a:p>
          <a:p>
            <a:r>
              <a:rPr lang="en-IN" dirty="0" smtClean="0"/>
              <a:t>Upload large using files using cloud storage share the link.</a:t>
            </a:r>
          </a:p>
          <a:p>
            <a:r>
              <a:rPr lang="en-IN" dirty="0" smtClean="0"/>
              <a:t>Others can remove your blog without permission your permission.</a:t>
            </a:r>
          </a:p>
          <a:p>
            <a:r>
              <a:rPr lang="en-IN" dirty="0" smtClean="0"/>
              <a:t>Loose data</a:t>
            </a:r>
          </a:p>
          <a:p>
            <a:r>
              <a:rPr lang="en-IN" dirty="0" smtClean="0"/>
              <a:t>Download your content.</a:t>
            </a:r>
            <a:endParaRPr lang="en-IN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2428868"/>
            <a:ext cx="6472254" cy="4149927"/>
          </a:xfrm>
        </p:spPr>
        <p:txBody>
          <a:bodyPr>
            <a:normAutofit/>
          </a:bodyPr>
          <a:lstStyle/>
          <a:p>
            <a:pPr lvl="8"/>
            <a:r>
              <a:rPr lang="en-IN" sz="4000" dirty="0" smtClean="0"/>
              <a:t>Blogger</a:t>
            </a:r>
          </a:p>
          <a:p>
            <a:pPr lvl="8"/>
            <a:r>
              <a:rPr lang="en-IN" sz="4000" dirty="0" smtClean="0"/>
              <a:t>Content Writer</a:t>
            </a:r>
          </a:p>
          <a:p>
            <a:pPr lvl="8"/>
            <a:r>
              <a:rPr lang="en-IN" sz="4000" dirty="0" smtClean="0"/>
              <a:t>Student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0298" y="2332037"/>
            <a:ext cx="8229600" cy="4525963"/>
          </a:xfrm>
        </p:spPr>
        <p:txBody>
          <a:bodyPr/>
          <a:lstStyle/>
          <a:p>
            <a:r>
              <a:rPr lang="en-IN" sz="3600" dirty="0" smtClean="0"/>
              <a:t>Attractive</a:t>
            </a:r>
          </a:p>
          <a:p>
            <a:r>
              <a:rPr lang="en-IN" sz="3600" dirty="0" smtClean="0"/>
              <a:t>Simple</a:t>
            </a:r>
          </a:p>
          <a:p>
            <a:r>
              <a:rPr lang="en-IN" sz="3600" dirty="0" smtClean="0"/>
              <a:t>Easy to Use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2500306"/>
            <a:ext cx="8229600" cy="4525963"/>
          </a:xfrm>
        </p:spPr>
        <p:txBody>
          <a:bodyPr/>
          <a:lstStyle/>
          <a:p>
            <a:r>
              <a:rPr lang="en-US" dirty="0" smtClean="0"/>
              <a:t>OS ( Windows, </a:t>
            </a:r>
            <a:r>
              <a:rPr lang="en-US" dirty="0" err="1" smtClean="0"/>
              <a:t>Ubuntu</a:t>
            </a:r>
            <a:r>
              <a:rPr lang="en-US" dirty="0" smtClean="0"/>
              <a:t> , </a:t>
            </a:r>
            <a:r>
              <a:rPr lang="en-US" dirty="0" err="1" smtClean="0"/>
              <a:t>MacOs</a:t>
            </a:r>
            <a:r>
              <a:rPr lang="en-US" dirty="0" smtClean="0"/>
              <a:t> )</a:t>
            </a:r>
          </a:p>
          <a:p>
            <a:pPr lvl="0"/>
            <a:r>
              <a:rPr lang="en-IN" dirty="0" smtClean="0"/>
              <a:t>Server</a:t>
            </a:r>
            <a:endParaRPr lang="en-US" dirty="0" smtClean="0"/>
          </a:p>
          <a:p>
            <a:pPr lvl="0"/>
            <a:r>
              <a:rPr lang="en-US" dirty="0" smtClean="0"/>
              <a:t>Any web browser (  Chrome,  </a:t>
            </a:r>
            <a:r>
              <a:rPr lang="en-US" dirty="0" err="1" smtClean="0"/>
              <a:t>mozilla</a:t>
            </a:r>
            <a:r>
              <a:rPr lang="en-US" dirty="0" smtClean="0"/>
              <a:t>,  etc.)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488" y="2000240"/>
            <a:ext cx="8229600" cy="4525963"/>
          </a:xfrm>
        </p:spPr>
        <p:txBody>
          <a:bodyPr/>
          <a:lstStyle/>
          <a:p>
            <a:r>
              <a:rPr lang="en-IN" dirty="0" smtClean="0"/>
              <a:t>HTML5</a:t>
            </a:r>
          </a:p>
          <a:p>
            <a:r>
              <a:rPr lang="en-IN" dirty="0" smtClean="0"/>
              <a:t>CSS3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JavaScript</a:t>
            </a:r>
          </a:p>
          <a:p>
            <a:r>
              <a:rPr lang="en-IN" smtClean="0"/>
              <a:t>PHP</a:t>
            </a:r>
            <a:endParaRPr lang="en-IN" dirty="0" smtClean="0"/>
          </a:p>
          <a:p>
            <a:r>
              <a:rPr lang="en-IN" dirty="0" smtClean="0"/>
              <a:t>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9894"/>
            <a:ext cx="8229600" cy="38084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928671"/>
            <a:ext cx="6708588" cy="50709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148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Spiword</vt:lpstr>
      <vt:lpstr>Website purpose</vt:lpstr>
      <vt:lpstr>Problem Statement</vt:lpstr>
      <vt:lpstr>TARGET AUDIENCE</vt:lpstr>
      <vt:lpstr>INTERFACE</vt:lpstr>
      <vt:lpstr>REQUIREMENT</vt:lpstr>
      <vt:lpstr>Languages</vt:lpstr>
      <vt:lpstr>Home Page</vt:lpstr>
      <vt:lpstr>Blog</vt:lpstr>
      <vt:lpstr>Blog Editor</vt:lpstr>
      <vt:lpstr>CONTACT US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Spiword</dc:title>
  <dc:creator>rahulsingh</dc:creator>
  <cp:lastModifiedBy>rahulsingh</cp:lastModifiedBy>
  <cp:revision>15</cp:revision>
  <dcterms:created xsi:type="dcterms:W3CDTF">2021-01-06T06:52:03Z</dcterms:created>
  <dcterms:modified xsi:type="dcterms:W3CDTF">2021-01-11T09:00:41Z</dcterms:modified>
</cp:coreProperties>
</file>