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Default Extension="xml" ContentType="application/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10.xml" ContentType="application/vnd.openxmlformats-officedocument.presentationml.slide+xml"/>
  <Default Extension="jpeg" ContentType="image/jpeg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302" r:id="rId4"/>
    <p:sldId id="303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1AE6"/>
    <a:srgbClr val="3399FF"/>
    <a:srgbClr val="CC9900"/>
    <a:srgbClr val="CC00FF"/>
    <a:srgbClr val="FFFF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3689" autoAdjust="0"/>
    <p:restoredTop sz="86364" autoAdjust="0"/>
  </p:normalViewPr>
  <p:slideViewPr>
    <p:cSldViewPr>
      <p:cViewPr varScale="1">
        <p:scale>
          <a:sx n="129" d="100"/>
          <a:sy n="129" d="100"/>
        </p:scale>
        <p:origin x="-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 smtClean="0"/>
              <a:t>REST-based APIs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Aron Roberts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U.C.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662541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(</a:t>
            </a:r>
            <a:r>
              <a:rPr lang="en-US" sz="2800" smtClean="0">
                <a:solidFill>
                  <a:srgbClr val="000000"/>
                </a:solidFill>
                <a:latin typeface="Arial" pitchFamily="80" charset="0"/>
              </a:rPr>
              <a:t>cont’d)</a:t>
            </a:r>
            <a:endParaRPr lang="en-US" sz="2400" b="1" smtClean="0">
              <a:solidFill>
                <a:srgbClr val="3333CC"/>
              </a:solidFill>
              <a:latin typeface="Courier New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If we model searches as resources: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Create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POST a new search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POST /searches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Read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GET search results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GET /searches/{id}/results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Searches might thus be saved, shared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59600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HTTP status codes returned in the response header: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200 OK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 The resource was read, updated, or deleted.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201 Created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  The resource was created.</a:t>
            </a:r>
            <a:endParaRPr lang="en-US" sz="2400" dirty="0" smtClean="0"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400 Bad Request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data sent in the request was bad.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403 Not Authorized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Principal named in the request was not authorized to perform this action.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404 Not Found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resource does not exist.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409 Conflict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duplicate resource could not be created.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500 Internal Server Error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service error occurred.</a:t>
            </a: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Responses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048270"/>
          </a:xfrm>
        </p:spPr>
        <p:txBody>
          <a:bodyPr lIns="91440" rIns="91440" anchor="t">
            <a:spAutoFit/>
          </a:bodyPr>
          <a:lstStyle/>
          <a:p>
            <a:pPr mar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Response in body when a 4xx or 5xx status is returned:</a:t>
            </a:r>
            <a:b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&lt;error&gt;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&lt;code&gt;Mandatory code&lt;/code&gt;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&lt;message&gt;Optional message&lt;/message&gt;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&lt;resource-id&gt;Resource ID, if available</a:t>
            </a:r>
            <a:b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&lt;/resource-id&gt;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&gt;URI of request&lt;/request-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&lt;/error&gt;</a:t>
            </a:r>
            <a:endParaRPr lang="en-US" sz="2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2551468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REST-based APIs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http://wiki.collectionspace.org/x/yYD8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 </a:t>
            </a:r>
            <a:endParaRPr lang="en-US" sz="24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Common System Specific Elements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http://wiki.collectionspace.org/x/iID8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(payloads, error messages, and more!)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1849737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Eagerly invited.  (Probably later on!)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We seek consistency, 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and to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share ideas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, with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other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CollectionSpace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 teams re REST-based APIs.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Overview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REST in 3 slides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Summary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REST-based APIs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proposed for the Services Layer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Request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Feedback (later-on)</a:t>
            </a:r>
            <a:endParaRPr lang="en-US" sz="3200" dirty="0" smtClean="0">
              <a:solidFill>
                <a:srgbClr val="000000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1 slide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5742"/>
          </a:xfrm>
        </p:spPr>
        <p:txBody>
          <a:bodyPr lIns="91440" rIns="91440" anchor="t"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“…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resources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are just consistent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mappings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from an identifier [such as a URL path]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to some set of views on server-side state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.</a:t>
            </a:r>
            <a:r>
              <a:rPr lang="en-US" sz="2100" dirty="0" smtClean="0">
                <a:solidFill>
                  <a:srgbClr val="000000"/>
                </a:solidFill>
                <a:latin typeface="" pitchFamily="64" charset="0"/>
              </a:rPr>
              <a:t/>
            </a:r>
            <a:br>
              <a:rPr lang="en-US" sz="2100" dirty="0" smtClean="0">
                <a:solidFill>
                  <a:srgbClr val="000000"/>
                </a:solidFill>
                <a:latin typeface="" pitchFamily="64" charset="0"/>
              </a:rPr>
            </a:br>
            <a:endParaRPr lang="en-US" sz="21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“If one view doesn’t suit your needs, then feel free to create a different resource that provides a better view …</a:t>
            </a:r>
            <a: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“These views need not have anything to do with how the information is stored on the server … [They just need] to be understandable (and actionable) by the recipient.” </a:t>
            </a:r>
            <a:r>
              <a:rPr lang="en-US" sz="1800" dirty="0" smtClean="0">
                <a:solidFill>
                  <a:srgbClr val="606060"/>
                </a:solidFill>
                <a:latin typeface="" pitchFamily="64" charset="0"/>
              </a:rPr>
              <a:t>– Roy T. Fielding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2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414396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Every resource is URL-addressable: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b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</a:b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/collectionobjects/{id} 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You can get creative!</a:t>
            </a:r>
            <a:b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</a:t>
            </a:r>
            <a:r>
              <a:rPr lang="en-US" sz="2700" b="1" dirty="0" err="1" smtClean="0">
                <a:solidFill>
                  <a:srgbClr val="000000"/>
                </a:solidFill>
                <a:latin typeface="Courier New" pitchFamily="80" charset="0"/>
              </a:rPr>
              <a:t>moviescripts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/loans/overdue</a:t>
            </a:r>
            <a:endParaRPr lang="en-US" b="1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3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238964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To change system state, simply change a resource.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Within the </a:t>
            </a: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 “bucket”, you can: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Create an item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Update an item with new data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Delete an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31218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Create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POST a new item to a “bucket”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POST </a:t>
            </a:r>
            <a:r>
              <a:rPr lang="en-US" sz="2400" b="1" smtClean="0">
                <a:solidFill>
                  <a:srgbClr val="3333CC"/>
                </a:solidFill>
                <a:latin typeface="Courier New" pitchFamily="80" charset="0"/>
              </a:rPr>
              <a:t>/</a:t>
            </a:r>
            <a:r>
              <a:rPr lang="en-US" sz="2400" b="1" smtClean="0">
                <a:solidFill>
                  <a:srgbClr val="3333CC"/>
                </a:solidFill>
                <a:latin typeface="Courier New" pitchFamily="80" charset="0"/>
              </a:rPr>
              <a:t>collectionobjects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</a:t>
            </a:r>
            <a:endParaRPr lang="en-US" sz="2400" b="1" dirty="0">
              <a:solidFill>
                <a:srgbClr val="3333CC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72101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80" charset="0"/>
              </a:rPr>
              <a:t>GET /collectionobjects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 details of: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IDs –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CSIDs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, museum numbers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Filtering – child resources,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Paging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Formats returned – URLs, full records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Update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PUT a fully updated item to an ID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PUT /collectionobjects/{id}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pitchFamily="80" charset="0"/>
              </a:rPr>
              <a:t>(Partial updates not REST-defined, however.)</a:t>
            </a:r>
            <a:endParaRPr lang="en-US" sz="20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Delete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DELETE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Resource discovery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a schema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/collectionobjects/schema</a:t>
            </a:r>
            <a:b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Arial" pitchFamily="80" charset="0"/>
              </a:rPr>
              <a:t>(Others needed?)</a:t>
            </a:r>
            <a:endParaRPr lang="en-US" sz="20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Not REST-defined.  Often: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</a:t>
            </a:r>
            <a:r>
              <a:rPr lang="en-US" sz="2400" b="1" dirty="0" err="1" smtClean="0">
                <a:solidFill>
                  <a:srgbClr val="3333CC"/>
                </a:solidFill>
                <a:latin typeface="Courier New" pitchFamily="80" charset="0"/>
              </a:rPr>
              <a:t>collectionobjects?q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=term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“Simple”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	Fully-specified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Resource-oriented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Forms submission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612</TotalTime>
  <Words>813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ist-cs</vt:lpstr>
      <vt:lpstr>CollectionSpace Service REST-based APIs</vt:lpstr>
      <vt:lpstr>Agenda</vt:lpstr>
      <vt:lpstr>REST … in 1 slide …</vt:lpstr>
      <vt:lpstr>REST … in 2 slides …</vt:lpstr>
      <vt:lpstr>REST … in 3 slides …</vt:lpstr>
      <vt:lpstr>RESTful APIs (proposed)</vt:lpstr>
      <vt:lpstr>RESTful APIs (proposed)</vt:lpstr>
      <vt:lpstr>RESTful APIs (proposed)</vt:lpstr>
      <vt:lpstr>RESTful APIs (proposed)</vt:lpstr>
      <vt:lpstr>RESTful APIs (proposed)</vt:lpstr>
      <vt:lpstr>Status Codes</vt:lpstr>
      <vt:lpstr>Error Responses</vt:lpstr>
      <vt:lpstr>More info</vt:lpstr>
      <vt:lpstr>Feedback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Aron Roberts</cp:lastModifiedBy>
  <cp:revision>75</cp:revision>
  <dcterms:created xsi:type="dcterms:W3CDTF">2009-06-11T04:11:01Z</dcterms:created>
  <dcterms:modified xsi:type="dcterms:W3CDTF">2009-06-11T04:13:26Z</dcterms:modified>
</cp:coreProperties>
</file>