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7" r:id="rId3"/>
    <p:sldId id="299" r:id="rId4"/>
    <p:sldId id="290" r:id="rId5"/>
    <p:sldId id="297" r:id="rId6"/>
    <p:sldId id="298" r:id="rId7"/>
    <p:sldId id="291" r:id="rId8"/>
    <p:sldId id="293" r:id="rId9"/>
    <p:sldId id="294" r:id="rId10"/>
    <p:sldId id="295" r:id="rId11"/>
    <p:sldId id="296" r:id="rId1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CC9900"/>
    <a:srgbClr val="D71AE6"/>
    <a:srgbClr val="CC00FF"/>
    <a:srgbClr val="FFFF66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64" autoAdjust="0"/>
    <p:restoredTop sz="86364" autoAdjust="0"/>
  </p:normalViewPr>
  <p:slideViewPr>
    <p:cSldViewPr>
      <p:cViewPr varScale="1">
        <p:scale>
          <a:sx n="101" d="100"/>
          <a:sy n="101" d="100"/>
        </p:scale>
        <p:origin x="-11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9440F7BA-3FB4-4DAB-8F9D-0684233D3C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C7367BC2-82EE-4E4F-AADE-08DA742D7F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90CFF-A319-456A-A454-FA03BF9FD0DC}" type="slidenum">
              <a:rPr lang="en-US"/>
              <a:pPr/>
              <a:t>1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7BC2-82EE-4E4F-AADE-08DA742D7F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7BC2-82EE-4E4F-AADE-08DA742D7F1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7BC2-82EE-4E4F-AADE-08DA742D7F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7BC2-82EE-4E4F-AADE-08DA742D7F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7BC2-82EE-4E4F-AADE-08DA742D7F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7BC2-82EE-4E4F-AADE-08DA742D7F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7BC2-82EE-4E4F-AADE-08DA742D7F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7BC2-82EE-4E4F-AADE-08DA742D7F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7BC2-82EE-4E4F-AADE-08DA742D7F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7BC2-82EE-4E4F-AADE-08DA742D7F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8916C-DAA9-4429-BD00-6D65DF371B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CC6C6-A692-4AB4-A58A-6F8170EA9C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0600"/>
            <a:ext cx="19431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0600"/>
            <a:ext cx="56769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75546-007D-46FE-8ADD-A678F4747D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2CA8C-91A2-4D9E-BD7C-5A90047BDB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35C2F-B064-4C75-B7F8-888A79077B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67F99-1EFF-4276-B170-C770DE13E1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AF801-9D66-4F94-A404-25CBCD684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04226-6184-4D8F-9B28-513AA7123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87C270-B5A2-4359-879F-C3ACE47455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69146-E02F-4339-A2B9-0BCB649A8A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18283-73F1-4858-82E6-FF6E723A3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6552BC-8B4F-49A3-8A8D-7228BDE222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143000"/>
          </a:xfrm>
          <a:noFill/>
          <a:ln/>
        </p:spPr>
        <p:txBody>
          <a:bodyPr/>
          <a:lstStyle/>
          <a:p>
            <a:r>
              <a:rPr lang="en-US" dirty="0" err="1"/>
              <a:t>CollectionSpace</a:t>
            </a:r>
            <a:r>
              <a:rPr lang="en-US" dirty="0"/>
              <a:t> </a:t>
            </a:r>
            <a:r>
              <a:rPr lang="en-US" dirty="0" smtClean="0"/>
              <a:t>Service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Behind the scenes</a:t>
            </a:r>
            <a:endParaRPr lang="en-US" sz="3200" dirty="0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June 2009 Face-to-face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Sanjay </a:t>
            </a:r>
            <a:r>
              <a:rPr lang="en-US" sz="2800" dirty="0" err="1" smtClean="0"/>
              <a:t>Dalal</a:t>
            </a: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Richard Millet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U.C. Berkeley IST/Data </a:t>
            </a:r>
            <a:r>
              <a:rPr lang="en-US" sz="2800" dirty="0" smtClean="0"/>
              <a:t>Services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Cataloged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5388" y="2133600"/>
            <a:ext cx="741322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5352871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Catalog</a:t>
            </a:r>
            <a:r>
              <a:rPr lang="en-US" dirty="0" smtClean="0"/>
              <a:t> record created and associated with CollectionObject. CollectionObject refers to the new </a:t>
            </a:r>
            <a:r>
              <a:rPr lang="en-US" i="1" dirty="0" smtClean="0"/>
              <a:t>Object Information </a:t>
            </a:r>
            <a:r>
              <a:rPr lang="en-US" dirty="0" smtClean="0"/>
              <a:t>record.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Catalog Change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5388" y="2133600"/>
            <a:ext cx="741322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5352871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change creates new version of Object Information record. CollectionObject refers to the new </a:t>
            </a:r>
            <a:r>
              <a:rPr lang="en-US" i="1" dirty="0" smtClean="0"/>
              <a:t>Object Information </a:t>
            </a:r>
            <a:r>
              <a:rPr lang="en-US" dirty="0" smtClean="0"/>
              <a:t>record.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simple service using JAX-RS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Nuxeo</a:t>
            </a:r>
            <a:r>
              <a:rPr lang="en-US" dirty="0" smtClean="0"/>
              <a:t> for document management</a:t>
            </a:r>
          </a:p>
          <a:p>
            <a:r>
              <a:rPr lang="en-US" dirty="0" smtClean="0"/>
              <a:t>Two server deployment</a:t>
            </a:r>
          </a:p>
          <a:p>
            <a:r>
              <a:rPr lang="en-US" dirty="0" smtClean="0"/>
              <a:t>Deploy and test a service</a:t>
            </a:r>
          </a:p>
          <a:p>
            <a:r>
              <a:rPr lang="en-US" dirty="0" smtClean="0"/>
              <a:t>Data model for </a:t>
            </a:r>
            <a:r>
              <a:rPr lang="en-US" dirty="0" err="1" smtClean="0"/>
              <a:t>CollectionObject</a:t>
            </a:r>
            <a:endParaRPr lang="en-US" dirty="0" smtClean="0"/>
          </a:p>
          <a:p>
            <a:r>
              <a:rPr lang="en-US" dirty="0" smtClean="0"/>
              <a:t>Develop, deploy and test </a:t>
            </a:r>
            <a:r>
              <a:rPr lang="en-US" dirty="0" err="1" smtClean="0"/>
              <a:t>CollectionObject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CollectionObject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of the Data Model</a:t>
            </a:r>
          </a:p>
          <a:p>
            <a:pPr lvl="1"/>
            <a:r>
              <a:rPr lang="en-US" dirty="0" smtClean="0"/>
              <a:t>Extensible</a:t>
            </a:r>
          </a:p>
          <a:p>
            <a:pPr lvl="2"/>
            <a:r>
              <a:rPr lang="en-US" dirty="0" smtClean="0"/>
              <a:t>The data model allows the addition of custom fields/elements to the default schema.</a:t>
            </a:r>
          </a:p>
          <a:p>
            <a:pPr lvl="1"/>
            <a:r>
              <a:rPr lang="en-US" dirty="0" smtClean="0"/>
              <a:t>Flexible</a:t>
            </a:r>
          </a:p>
          <a:p>
            <a:pPr lvl="2"/>
            <a:r>
              <a:rPr lang="en-US" dirty="0" smtClean="0"/>
              <a:t>An object’s data, rather than tightly bound, is loosely associated with the object.</a:t>
            </a:r>
            <a:endParaRPr lang="en-US" dirty="0" smtClean="0"/>
          </a:p>
          <a:p>
            <a:pPr lvl="1"/>
            <a:r>
              <a:rPr lang="en-US" dirty="0" smtClean="0"/>
              <a:t>???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CollectionObject?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0650" y="2057400"/>
            <a:ext cx="5772150" cy="323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5410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Objects in a collection have a plethora of </a:t>
            </a:r>
            <a:r>
              <a:rPr lang="en-US" dirty="0" smtClean="0"/>
              <a:t>data associated with them</a:t>
            </a:r>
            <a:r>
              <a:rPr lang="en-US" dirty="0" smtClean="0"/>
              <a:t>.  </a:t>
            </a:r>
            <a:r>
              <a:rPr lang="en-US" i="1" dirty="0" err="1" smtClean="0"/>
              <a:t>CollectionObjects</a:t>
            </a:r>
            <a:r>
              <a:rPr lang="en-US" dirty="0" smtClean="0"/>
              <a:t> help manage an object’s information and associations.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CollectionObject Is the Hub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050" y="2057400"/>
            <a:ext cx="45339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57150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CollectionObject</a:t>
            </a:r>
            <a:r>
              <a:rPr lang="en-US" dirty="0" smtClean="0"/>
              <a:t> is the hub around </a:t>
            </a:r>
            <a:r>
              <a:rPr lang="en-US" dirty="0" smtClean="0"/>
              <a:t>which an object’s </a:t>
            </a:r>
            <a:r>
              <a:rPr lang="en-US" dirty="0" smtClean="0"/>
              <a:t>information </a:t>
            </a:r>
            <a:r>
              <a:rPr lang="en-US" dirty="0" smtClean="0"/>
              <a:t>is </a:t>
            </a:r>
            <a:r>
              <a:rPr lang="en-US" dirty="0" smtClean="0"/>
              <a:t>associated and linked.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077200" cy="1143000"/>
          </a:xfrm>
        </p:spPr>
        <p:txBody>
          <a:bodyPr/>
          <a:lstStyle/>
          <a:p>
            <a:r>
              <a:rPr lang="en-US" dirty="0" smtClean="0"/>
              <a:t>Mainstay of Object Data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5388" y="2133600"/>
            <a:ext cx="741322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52578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From the </a:t>
            </a:r>
            <a:r>
              <a:rPr lang="en-US" i="1" dirty="0" smtClean="0"/>
              <a:t>CollectionObject</a:t>
            </a:r>
            <a:r>
              <a:rPr lang="en-US" dirty="0" smtClean="0"/>
              <a:t>, you can get to all data associated with an object.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 smtClean="0"/>
              <a:t>Information Schema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7150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schema is extensible with three major parts: Common, Domain, and Local.</a:t>
            </a:r>
            <a:endParaRPr lang="en-US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920" y="2133600"/>
            <a:ext cx="4594080" cy="338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opy (2) of frame-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3950" y="3657600"/>
            <a:ext cx="1162050" cy="9761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Intake/Entry</a:t>
            </a:r>
            <a:endParaRPr lang="en-US" dirty="0"/>
          </a:p>
        </p:txBody>
      </p:sp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4113" y="2743200"/>
            <a:ext cx="42957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276350" y="5410200"/>
            <a:ext cx="659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CollectionObject created and associated with </a:t>
            </a:r>
            <a:r>
              <a:rPr lang="en-US" i="1" dirty="0" smtClean="0"/>
              <a:t>Intake</a:t>
            </a:r>
            <a:r>
              <a:rPr lang="en-US" dirty="0" smtClean="0"/>
              <a:t> and </a:t>
            </a:r>
            <a:r>
              <a:rPr lang="en-US" i="1" dirty="0" smtClean="0"/>
              <a:t>Object Entry </a:t>
            </a:r>
            <a:r>
              <a:rPr lang="en-US" dirty="0" smtClean="0"/>
              <a:t>records.  CollectionObject refers to the new </a:t>
            </a:r>
            <a:r>
              <a:rPr lang="en-US" i="1" dirty="0" smtClean="0"/>
              <a:t>Object Information </a:t>
            </a:r>
            <a:r>
              <a:rPr lang="en-US" dirty="0" smtClean="0"/>
              <a:t>record.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Acquisition</a:t>
            </a:r>
            <a:endParaRPr lang="en-US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287" y="3038475"/>
            <a:ext cx="75914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276350" y="5410200"/>
            <a:ext cx="659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Acquisition record created and associated with CollectionObject. CollectionObject refers to the new </a:t>
            </a:r>
            <a:r>
              <a:rPr lang="en-US" i="1" dirty="0" smtClean="0"/>
              <a:t>Object Information </a:t>
            </a:r>
            <a:r>
              <a:rPr lang="en-US" dirty="0" smtClean="0"/>
              <a:t>record.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t-cs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antoria MT Std SemiBold"/>
        <a:ea typeface=""/>
        <a:cs typeface=""/>
      </a:majorFont>
      <a:minorFont>
        <a:latin typeface="Cantoria M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ist-cs</Template>
  <TotalTime>1953</TotalTime>
  <Words>259</Words>
  <Application>Microsoft Office PowerPoint</Application>
  <PresentationFormat>On-screen Show (4:3)</PresentationFormat>
  <Paragraphs>46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ist-cs</vt:lpstr>
      <vt:lpstr>CollectionSpace Service Behind the scenes</vt:lpstr>
      <vt:lpstr>Agenda</vt:lpstr>
      <vt:lpstr>CollectionObject Data Model</vt:lpstr>
      <vt:lpstr>What is a CollectionObject?</vt:lpstr>
      <vt:lpstr>CollectionObject Is the Hub</vt:lpstr>
      <vt:lpstr>Mainstay of Object Data</vt:lpstr>
      <vt:lpstr>Object Information Schema</vt:lpstr>
      <vt:lpstr>Object Intake/Entry</vt:lpstr>
      <vt:lpstr>Acquisition</vt:lpstr>
      <vt:lpstr>Cataloged</vt:lpstr>
      <vt:lpstr>A Catalog Change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CollectionSpace  Services Overview</dc:title>
  <dc:creator>sanjaydalal</dc:creator>
  <cp:lastModifiedBy>remillet</cp:lastModifiedBy>
  <cp:revision>209</cp:revision>
  <dcterms:created xsi:type="dcterms:W3CDTF">2009-06-04T17:41:26Z</dcterms:created>
  <dcterms:modified xsi:type="dcterms:W3CDTF">2009-06-12T16:32:51Z</dcterms:modified>
</cp:coreProperties>
</file>