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22" r:id="rId29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6666"/>
    <a:srgbClr val="FC0280"/>
    <a:srgbClr val="0F80FF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5" d="100"/>
          <a:sy n="75" d="100"/>
        </p:scale>
        <p:origin x="1896" y="942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75899" y="4444420"/>
            <a:ext cx="525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			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4A118-4004-45F2-856C-24AEA339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40" y="1045871"/>
            <a:ext cx="5171429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1342</Words>
  <Application>Microsoft Office PowerPoint</Application>
  <PresentationFormat>宽屏</PresentationFormat>
  <Paragraphs>395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1258</cp:revision>
  <dcterms:created xsi:type="dcterms:W3CDTF">2020-07-16T06:17:12Z</dcterms:created>
  <dcterms:modified xsi:type="dcterms:W3CDTF">2020-07-16T06:57:45Z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