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7" r:id="rId3"/>
    <p:sldId id="266" r:id="rId4"/>
    <p:sldId id="323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280" r:id="rId13"/>
    <p:sldId id="311" r:id="rId14"/>
    <p:sldId id="312" r:id="rId15"/>
    <p:sldId id="313" r:id="rId16"/>
    <p:sldId id="259" r:id="rId17"/>
    <p:sldId id="310" r:id="rId19"/>
    <p:sldId id="258" r:id="rId20"/>
    <p:sldId id="264" r:id="rId21"/>
    <p:sldId id="265" r:id="rId22"/>
    <p:sldId id="288" r:id="rId23"/>
    <p:sldId id="289" r:id="rId24"/>
    <p:sldId id="290" r:id="rId25"/>
    <p:sldId id="322" r:id="rId26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F80FF"/>
    <a:srgbClr val="FD6666"/>
    <a:srgbClr val="FD66FF"/>
    <a:srgbClr val="00CC66"/>
    <a:srgbClr val="00FF99"/>
    <a:srgbClr val="006666"/>
    <a:srgbClr val="66FFFF"/>
    <a:srgbClr val="CC66FF"/>
    <a:srgbClr val="FC0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224" y="76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  <a:endParaRPr lang="en-US" altLang="zh-CN" sz="1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5" y="1343660"/>
            <a:ext cx="233553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en-US" altLang="zh-CN" sz="16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267075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  <a:endParaRPr lang="en-US" altLang="zh-CN" sz="1400" b="1" u="sng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  <a:endParaRPr lang="zh-CN" altLang="en-US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  <a:endParaRPr lang="en-US" altLang="zh-CN" sz="1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endParaRPr lang="en-US" altLang="zh-CN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1600" baseline="-25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4208</Words>
  <Application>WPS 文字</Application>
  <PresentationFormat>宽屏</PresentationFormat>
  <Paragraphs>456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方正书宋_GBK</vt:lpstr>
      <vt:lpstr>Wingdings</vt:lpstr>
      <vt:lpstr>微软雅黑</vt:lpstr>
      <vt:lpstr>Arial Narrow</vt:lpstr>
      <vt:lpstr>Axure Handwriting</vt:lpstr>
      <vt:lpstr>宋体</vt:lpstr>
      <vt:lpstr>Arial Unicode MS</vt:lpstr>
      <vt:lpstr>汉仪书宋二KW</vt:lpstr>
      <vt:lpstr>Calibri Light</vt:lpstr>
      <vt:lpstr>Helvetica Neue</vt:lpstr>
      <vt:lpstr>Calibri</vt:lpstr>
      <vt:lpstr>苹方-简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1103</cp:revision>
  <dcterms:created xsi:type="dcterms:W3CDTF">2020-07-09T07:07:09Z</dcterms:created>
  <dcterms:modified xsi:type="dcterms:W3CDTF">2020-07-09T07:07:09Z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