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11" r:id="rId15"/>
    <p:sldId id="312" r:id="rId16"/>
    <p:sldId id="313" r:id="rId17"/>
    <p:sldId id="259" r:id="rId18"/>
    <p:sldId id="310" r:id="rId19"/>
    <p:sldId id="258" r:id="rId20"/>
    <p:sldId id="264" r:id="rId21"/>
    <p:sldId id="265" r:id="rId22"/>
    <p:sldId id="288" r:id="rId23"/>
    <p:sldId id="289" r:id="rId24"/>
    <p:sldId id="290" r:id="rId25"/>
    <p:sldId id="322" r:id="rId26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0280"/>
    <a:srgbClr val="0F80FF"/>
    <a:srgbClr val="FD6666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224" y="76"/>
      </p:cViewPr>
      <p:guideLst>
        <p:guide orient="horz" pos="215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2020-07-15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Least Square GAN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1263</Words>
  <Application>Microsoft Office PowerPoint</Application>
  <PresentationFormat>宽屏</PresentationFormat>
  <Paragraphs>381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Menlo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1229</cp:revision>
  <dcterms:created xsi:type="dcterms:W3CDTF">2020-07-15T07:27:37Z</dcterms:created>
  <dcterms:modified xsi:type="dcterms:W3CDTF">2020-07-15T14:43:09Z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