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7" r:id="rId2"/>
    <p:sldId id="266" r:id="rId3"/>
    <p:sldId id="295" r:id="rId4"/>
    <p:sldId id="279" r:id="rId5"/>
    <p:sldId id="261" r:id="rId6"/>
    <p:sldId id="294" r:id="rId7"/>
    <p:sldId id="296" r:id="rId8"/>
    <p:sldId id="257" r:id="rId9"/>
    <p:sldId id="293" r:id="rId10"/>
    <p:sldId id="280" r:id="rId11"/>
    <p:sldId id="311" r:id="rId12"/>
    <p:sldId id="312" r:id="rId13"/>
    <p:sldId id="313" r:id="rId14"/>
    <p:sldId id="259" r:id="rId15"/>
    <p:sldId id="310" r:id="rId16"/>
    <p:sldId id="258" r:id="rId17"/>
    <p:sldId id="264" r:id="rId18"/>
    <p:sldId id="265" r:id="rId19"/>
    <p:sldId id="288" r:id="rId20"/>
    <p:sldId id="289" r:id="rId21"/>
    <p:sldId id="290" r:id="rId22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76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2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4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2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1138</Words>
  <Application>Microsoft Office PowerPoint</Application>
  <PresentationFormat>宽屏</PresentationFormat>
  <Paragraphs>261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1063</cp:revision>
  <dcterms:created xsi:type="dcterms:W3CDTF">2020-07-03T06:50:00Z</dcterms:created>
  <dcterms:modified xsi:type="dcterms:W3CDTF">2020-07-05T13:14:45Z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