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7" r:id="rId3"/>
    <p:sldId id="266" r:id="rId4"/>
    <p:sldId id="279" r:id="rId5"/>
    <p:sldId id="257" r:id="rId6"/>
    <p:sldId id="293" r:id="rId7"/>
    <p:sldId id="280" r:id="rId8"/>
    <p:sldId id="259" r:id="rId9"/>
    <p:sldId id="258" r:id="rId11"/>
    <p:sldId id="261" r:id="rId12"/>
    <p:sldId id="264" r:id="rId13"/>
    <p:sldId id="265" r:id="rId14"/>
    <p:sldId id="288" r:id="rId15"/>
    <p:sldId id="289" r:id="rId16"/>
    <p:sldId id="290" r:id="rId17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0FF"/>
    <a:srgbClr val="CC66FF"/>
    <a:srgbClr val="FD6666"/>
    <a:srgbClr val="FC0280"/>
    <a:srgbClr val="FD66FF"/>
    <a:srgbClr val="66CCFF"/>
    <a:srgbClr val="66FFFF"/>
    <a:srgbClr val="07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  <a:endParaRPr 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Faster-RCNN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4194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FPN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特征金字塔网络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25315" y="4128135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FPN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作为特征提取器</a:t>
            </a:r>
            <a:endParaRPr lang="zh-CN" alt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  <a:endParaRPr lang="en-US" altLang="zh-CN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  <a:endParaRPr lang="zh-CN" altLang="en-US" sz="1200" b="1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4255" y="4658360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的宽和高选择特征图</a:t>
            </a:r>
            <a:endParaRPr lang="zh-CN" alt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MobileNet-v1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MobileNet-v2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  <a:endParaRPr lang="en-US" altLang="zh-CN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MobileNet-v3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3935" y="3021071"/>
            <a:ext cx="1476190" cy="314286"/>
          </a:xfrm>
          <a:prstGeom prst="rect">
            <a:avLst/>
          </a:prstGeom>
        </p:spPr>
      </p:pic>
      <p:sp>
        <p:nvSpPr>
          <p:cNvPr id="4" name="文本框 2"/>
          <p:cNvSpPr txBox="1"/>
          <p:nvPr/>
        </p:nvSpPr>
        <p:spPr>
          <a:xfrm>
            <a:off x="6544485" y="304964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3935" y="3466246"/>
            <a:ext cx="1476190" cy="3142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44485" y="3494821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428" y="2573497"/>
            <a:ext cx="929204" cy="2311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44" y="4042310"/>
            <a:ext cx="791488" cy="2421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141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CGAN - 2014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gen_models_diag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" y="1100455"/>
            <a:ext cx="10626725" cy="4206240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9120" y="6280150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35280" y="76517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立方体 1"/>
          <p:cNvSpPr/>
          <p:nvPr/>
        </p:nvSpPr>
        <p:spPr>
          <a:xfrm>
            <a:off x="1036955" y="1860550"/>
            <a:ext cx="1658620" cy="369570"/>
          </a:xfrm>
          <a:prstGeom prst="cube">
            <a:avLst>
              <a:gd name="adj" fmla="val 36373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2562225" y="1860550"/>
            <a:ext cx="185420" cy="369570"/>
          </a:xfrm>
          <a:prstGeom prst="cube">
            <a:avLst>
              <a:gd name="adj" fmla="val 72260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2908935" y="1662430"/>
            <a:ext cx="1089660" cy="764540"/>
          </a:xfrm>
          <a:prstGeom prst="cube">
            <a:avLst>
              <a:gd name="adj" fmla="val 36373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3716655" y="1663065"/>
            <a:ext cx="333375" cy="763905"/>
          </a:xfrm>
          <a:prstGeom prst="cube">
            <a:avLst>
              <a:gd name="adj" fmla="val 83047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3773805" y="1663065"/>
            <a:ext cx="333375" cy="763905"/>
          </a:xfrm>
          <a:prstGeom prst="cube">
            <a:avLst>
              <a:gd name="adj" fmla="val 83047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2613025" y="1860550"/>
            <a:ext cx="185420" cy="369570"/>
          </a:xfrm>
          <a:prstGeom prst="cube">
            <a:avLst>
              <a:gd name="adj" fmla="val 72260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4313555" y="1137285"/>
            <a:ext cx="807720" cy="1363980"/>
          </a:xfrm>
          <a:prstGeom prst="cube">
            <a:avLst>
              <a:gd name="adj" fmla="val 47169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4749800" y="1137285"/>
            <a:ext cx="478155" cy="1363980"/>
          </a:xfrm>
          <a:prstGeom prst="cube">
            <a:avLst>
              <a:gd name="adj" fmla="val 78884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4857115" y="1137285"/>
            <a:ext cx="478155" cy="1363980"/>
          </a:xfrm>
          <a:prstGeom prst="cube">
            <a:avLst>
              <a:gd name="adj" fmla="val 78884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5564505" y="594360"/>
            <a:ext cx="717550" cy="2125345"/>
          </a:xfrm>
          <a:prstGeom prst="cube">
            <a:avLst>
              <a:gd name="adj" fmla="val 70176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5784850" y="594360"/>
            <a:ext cx="555625" cy="2125345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5843270" y="594360"/>
            <a:ext cx="555625" cy="2125345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687185" y="72390"/>
            <a:ext cx="769620" cy="27895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56285" y="1662430"/>
            <a:ext cx="120015" cy="8388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35280" y="344487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InfoGAN - 2016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  <a:endParaRPr lang="en-US" altLang="zh-CN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  <a:endParaRPr lang="en-US" altLang="zh-CN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2144</Words>
  <Application>WPS 文字</Application>
  <PresentationFormat>宽屏</PresentationFormat>
  <Paragraphs>284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方正书宋_GBK</vt:lpstr>
      <vt:lpstr>Wingdings</vt:lpstr>
      <vt:lpstr>微软雅黑</vt:lpstr>
      <vt:lpstr>Arial Narrow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921</cp:revision>
  <dcterms:created xsi:type="dcterms:W3CDTF">2020-06-20T10:05:15Z</dcterms:created>
  <dcterms:modified xsi:type="dcterms:W3CDTF">2020-06-20T10:05:15Z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