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7" r:id="rId2"/>
    <p:sldId id="266" r:id="rId3"/>
    <p:sldId id="323" r:id="rId4"/>
    <p:sldId id="295" r:id="rId5"/>
    <p:sldId id="279" r:id="rId6"/>
    <p:sldId id="261" r:id="rId7"/>
    <p:sldId id="294" r:id="rId8"/>
    <p:sldId id="296" r:id="rId9"/>
    <p:sldId id="257" r:id="rId10"/>
    <p:sldId id="293" r:id="rId11"/>
    <p:sldId id="324" r:id="rId12"/>
    <p:sldId id="280" r:id="rId13"/>
    <p:sldId id="311" r:id="rId14"/>
    <p:sldId id="312" r:id="rId15"/>
    <p:sldId id="313" r:id="rId16"/>
    <p:sldId id="259" r:id="rId17"/>
    <p:sldId id="310" r:id="rId18"/>
    <p:sldId id="258" r:id="rId19"/>
    <p:sldId id="264" r:id="rId20"/>
    <p:sldId id="265" r:id="rId21"/>
    <p:sldId id="288" r:id="rId22"/>
    <p:sldId id="289" r:id="rId23"/>
    <p:sldId id="290" r:id="rId24"/>
    <p:sldId id="322" r:id="rId25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F80FF"/>
    <a:srgbClr val="FD6666"/>
    <a:srgbClr val="FD66FF"/>
    <a:srgbClr val="00CC66"/>
    <a:srgbClr val="00FF99"/>
    <a:srgbClr val="006666"/>
    <a:srgbClr val="66FFFF"/>
    <a:srgbClr val="CC66FF"/>
    <a:srgbClr val="FC0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96" y="112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6D63596-351F-47EB-9883-3DF1DE0399D8}"/>
              </a:ext>
            </a:extLst>
          </p:cNvPr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  <p:extLst>
      <p:ext uri="{BB962C8B-B14F-4D97-AF65-F5344CB8AC3E}">
        <p14:creationId xmlns:p14="http://schemas.microsoft.com/office/powerpoint/2010/main" val="39122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1304</Words>
  <Application>Microsoft Office PowerPoint</Application>
  <PresentationFormat>宽屏</PresentationFormat>
  <Paragraphs>322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1108</cp:revision>
  <dcterms:created xsi:type="dcterms:W3CDTF">2020-07-09T07:07:09Z</dcterms:created>
  <dcterms:modified xsi:type="dcterms:W3CDTF">2020-07-09T12:43:41Z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